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media/image9.jpg" ContentType="image/jpeg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  <p:sldMasterId id="2147483730" r:id="rId2"/>
    <p:sldMasterId id="2147483736" r:id="rId3"/>
  </p:sldMasterIdLst>
  <p:notesMasterIdLst>
    <p:notesMasterId r:id="rId22"/>
  </p:notesMasterIdLst>
  <p:sldIdLst>
    <p:sldId id="261" r:id="rId4"/>
    <p:sldId id="263" r:id="rId5"/>
    <p:sldId id="291" r:id="rId6"/>
    <p:sldId id="299" r:id="rId7"/>
    <p:sldId id="269" r:id="rId8"/>
    <p:sldId id="294" r:id="rId9"/>
    <p:sldId id="267" r:id="rId10"/>
    <p:sldId id="296" r:id="rId11"/>
    <p:sldId id="302" r:id="rId12"/>
    <p:sldId id="301" r:id="rId13"/>
    <p:sldId id="305" r:id="rId14"/>
    <p:sldId id="308" r:id="rId15"/>
    <p:sldId id="303" r:id="rId16"/>
    <p:sldId id="258" r:id="rId17"/>
    <p:sldId id="259" r:id="rId18"/>
    <p:sldId id="306" r:id="rId19"/>
    <p:sldId id="307" r:id="rId20"/>
    <p:sldId id="262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639" autoAdjust="0"/>
  </p:normalViewPr>
  <p:slideViewPr>
    <p:cSldViewPr snapToGrid="0">
      <p:cViewPr varScale="1">
        <p:scale>
          <a:sx n="76" d="100"/>
          <a:sy n="76" d="100"/>
        </p:scale>
        <p:origin x="917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55D749-912A-4F5A-9E66-184DAFC9F140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847226-1383-4437-B8EA-9EDF099FDC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6914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847226-1383-4437-B8EA-9EDF099FDCB1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1724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17707-3ECC-46DC-BCAA-316EBB94D07D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C75A3-BFF9-4BFC-991E-3C0BF59BEE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2436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17707-3ECC-46DC-BCAA-316EBB94D07D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C75A3-BFF9-4BFC-991E-3C0BF59BEE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3469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17707-3ECC-46DC-BCAA-316EBB94D07D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C75A3-BFF9-4BFC-991E-3C0BF59BEE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37241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0070BA"/>
                </a:solidFill>
                <a:latin typeface="Microsoft Sans Serif"/>
                <a:cs typeface="Microsoft Sans Serif"/>
              </a:defRPr>
            </a:lvl1pPr>
          </a:lstStyle>
          <a:p>
            <a:pPr marL="38100">
              <a:lnSpc>
                <a:spcPts val="1889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29280647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4470C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2D5395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0070BA"/>
                </a:solidFill>
                <a:latin typeface="Microsoft Sans Serif"/>
                <a:cs typeface="Microsoft Sans Serif"/>
              </a:defRPr>
            </a:lvl1pPr>
          </a:lstStyle>
          <a:p>
            <a:pPr marL="38100">
              <a:lnSpc>
                <a:spcPts val="1889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24451355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317223" y="128015"/>
            <a:ext cx="746759" cy="868679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1117091"/>
            <a:ext cx="1858010" cy="0"/>
          </a:xfrm>
          <a:custGeom>
            <a:avLst/>
            <a:gdLst/>
            <a:ahLst/>
            <a:cxnLst/>
            <a:rect l="l" t="t" r="r" b="b"/>
            <a:pathLst>
              <a:path w="1858010">
                <a:moveTo>
                  <a:pt x="0" y="0"/>
                </a:moveTo>
                <a:lnTo>
                  <a:pt x="1857629" y="0"/>
                </a:lnTo>
              </a:path>
            </a:pathLst>
          </a:custGeom>
          <a:ln w="76200">
            <a:solidFill>
              <a:srgbClr val="0070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4470C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84377" y="2431542"/>
            <a:ext cx="4562475" cy="3683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rgbClr val="2D5395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4/17/2022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0070BA"/>
                </a:solidFill>
                <a:latin typeface="Microsoft Sans Serif"/>
                <a:cs typeface="Microsoft Sans Serif"/>
              </a:defRPr>
            </a:lvl1pPr>
          </a:lstStyle>
          <a:p>
            <a:pPr marL="38100">
              <a:lnSpc>
                <a:spcPts val="1889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23883331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4470C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4/17/2022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0070BA"/>
                </a:solidFill>
                <a:latin typeface="Microsoft Sans Serif"/>
                <a:cs typeface="Microsoft Sans Serif"/>
              </a:defRPr>
            </a:lvl1pPr>
          </a:lstStyle>
          <a:p>
            <a:pPr marL="38100">
              <a:lnSpc>
                <a:spcPts val="1889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352187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33771" y="2519374"/>
            <a:ext cx="2325624" cy="2317801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71871" y="2528315"/>
            <a:ext cx="2253996" cy="2252472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5071871" y="2528315"/>
            <a:ext cx="2254250" cy="2252345"/>
          </a:xfrm>
          <a:custGeom>
            <a:avLst/>
            <a:gdLst/>
            <a:ahLst/>
            <a:cxnLst/>
            <a:rect l="l" t="t" r="r" b="b"/>
            <a:pathLst>
              <a:path w="2254250" h="2252345">
                <a:moveTo>
                  <a:pt x="0" y="1125982"/>
                </a:moveTo>
                <a:lnTo>
                  <a:pt x="1015" y="1078357"/>
                </a:lnTo>
                <a:lnTo>
                  <a:pt x="3937" y="1031239"/>
                </a:lnTo>
                <a:lnTo>
                  <a:pt x="8762" y="984758"/>
                </a:lnTo>
                <a:lnTo>
                  <a:pt x="15493" y="938784"/>
                </a:lnTo>
                <a:lnTo>
                  <a:pt x="24002" y="893445"/>
                </a:lnTo>
                <a:lnTo>
                  <a:pt x="34416" y="848741"/>
                </a:lnTo>
                <a:lnTo>
                  <a:pt x="46481" y="804672"/>
                </a:lnTo>
                <a:lnTo>
                  <a:pt x="60325" y="761492"/>
                </a:lnTo>
                <a:lnTo>
                  <a:pt x="75818" y="718947"/>
                </a:lnTo>
                <a:lnTo>
                  <a:pt x="92963" y="677291"/>
                </a:lnTo>
                <a:lnTo>
                  <a:pt x="111760" y="636524"/>
                </a:lnTo>
                <a:lnTo>
                  <a:pt x="132079" y="596646"/>
                </a:lnTo>
                <a:lnTo>
                  <a:pt x="153797" y="557657"/>
                </a:lnTo>
                <a:lnTo>
                  <a:pt x="177164" y="519684"/>
                </a:lnTo>
                <a:lnTo>
                  <a:pt x="201929" y="482726"/>
                </a:lnTo>
                <a:lnTo>
                  <a:pt x="228091" y="446786"/>
                </a:lnTo>
                <a:lnTo>
                  <a:pt x="255524" y="411861"/>
                </a:lnTo>
                <a:lnTo>
                  <a:pt x="284352" y="378206"/>
                </a:lnTo>
                <a:lnTo>
                  <a:pt x="314578" y="345567"/>
                </a:lnTo>
                <a:lnTo>
                  <a:pt x="345948" y="314198"/>
                </a:lnTo>
                <a:lnTo>
                  <a:pt x="378460" y="284099"/>
                </a:lnTo>
                <a:lnTo>
                  <a:pt x="412241" y="255397"/>
                </a:lnTo>
                <a:lnTo>
                  <a:pt x="447039" y="227837"/>
                </a:lnTo>
                <a:lnTo>
                  <a:pt x="483107" y="201675"/>
                </a:lnTo>
                <a:lnTo>
                  <a:pt x="520064" y="177037"/>
                </a:lnTo>
                <a:lnTo>
                  <a:pt x="558164" y="153670"/>
                </a:lnTo>
                <a:lnTo>
                  <a:pt x="597153" y="131953"/>
                </a:lnTo>
                <a:lnTo>
                  <a:pt x="637031" y="111633"/>
                </a:lnTo>
                <a:lnTo>
                  <a:pt x="677926" y="92963"/>
                </a:lnTo>
                <a:lnTo>
                  <a:pt x="719581" y="75819"/>
                </a:lnTo>
                <a:lnTo>
                  <a:pt x="762126" y="60325"/>
                </a:lnTo>
                <a:lnTo>
                  <a:pt x="805433" y="46482"/>
                </a:lnTo>
                <a:lnTo>
                  <a:pt x="849376" y="34417"/>
                </a:lnTo>
                <a:lnTo>
                  <a:pt x="894079" y="24003"/>
                </a:lnTo>
                <a:lnTo>
                  <a:pt x="939545" y="15494"/>
                </a:lnTo>
                <a:lnTo>
                  <a:pt x="985519" y="8762"/>
                </a:lnTo>
                <a:lnTo>
                  <a:pt x="1032128" y="3937"/>
                </a:lnTo>
                <a:lnTo>
                  <a:pt x="1079245" y="1016"/>
                </a:lnTo>
                <a:lnTo>
                  <a:pt x="1126870" y="0"/>
                </a:lnTo>
                <a:lnTo>
                  <a:pt x="1174495" y="1016"/>
                </a:lnTo>
                <a:lnTo>
                  <a:pt x="1221613" y="3937"/>
                </a:lnTo>
                <a:lnTo>
                  <a:pt x="1268222" y="8762"/>
                </a:lnTo>
                <a:lnTo>
                  <a:pt x="1314195" y="15494"/>
                </a:lnTo>
                <a:lnTo>
                  <a:pt x="1359662" y="24003"/>
                </a:lnTo>
                <a:lnTo>
                  <a:pt x="1404365" y="34417"/>
                </a:lnTo>
                <a:lnTo>
                  <a:pt x="1448307" y="46482"/>
                </a:lnTo>
                <a:lnTo>
                  <a:pt x="1491614" y="60325"/>
                </a:lnTo>
                <a:lnTo>
                  <a:pt x="1534159" y="75819"/>
                </a:lnTo>
                <a:lnTo>
                  <a:pt x="1575816" y="92963"/>
                </a:lnTo>
                <a:lnTo>
                  <a:pt x="1616709" y="111633"/>
                </a:lnTo>
                <a:lnTo>
                  <a:pt x="1656587" y="131953"/>
                </a:lnTo>
                <a:lnTo>
                  <a:pt x="1695577" y="153670"/>
                </a:lnTo>
                <a:lnTo>
                  <a:pt x="1733677" y="177037"/>
                </a:lnTo>
                <a:lnTo>
                  <a:pt x="1770633" y="201675"/>
                </a:lnTo>
                <a:lnTo>
                  <a:pt x="1806702" y="227837"/>
                </a:lnTo>
                <a:lnTo>
                  <a:pt x="1841500" y="255397"/>
                </a:lnTo>
                <a:lnTo>
                  <a:pt x="1875281" y="284099"/>
                </a:lnTo>
                <a:lnTo>
                  <a:pt x="1907794" y="314198"/>
                </a:lnTo>
                <a:lnTo>
                  <a:pt x="1939162" y="345567"/>
                </a:lnTo>
                <a:lnTo>
                  <a:pt x="1969388" y="378206"/>
                </a:lnTo>
                <a:lnTo>
                  <a:pt x="1998218" y="411861"/>
                </a:lnTo>
                <a:lnTo>
                  <a:pt x="2025650" y="446786"/>
                </a:lnTo>
                <a:lnTo>
                  <a:pt x="2051811" y="482726"/>
                </a:lnTo>
                <a:lnTo>
                  <a:pt x="2076577" y="519684"/>
                </a:lnTo>
                <a:lnTo>
                  <a:pt x="2099945" y="557657"/>
                </a:lnTo>
                <a:lnTo>
                  <a:pt x="2121661" y="596646"/>
                </a:lnTo>
                <a:lnTo>
                  <a:pt x="2141981" y="636524"/>
                </a:lnTo>
                <a:lnTo>
                  <a:pt x="2160778" y="677291"/>
                </a:lnTo>
                <a:lnTo>
                  <a:pt x="2177923" y="718947"/>
                </a:lnTo>
                <a:lnTo>
                  <a:pt x="2193417" y="761492"/>
                </a:lnTo>
                <a:lnTo>
                  <a:pt x="2207259" y="804672"/>
                </a:lnTo>
                <a:lnTo>
                  <a:pt x="2219325" y="848741"/>
                </a:lnTo>
                <a:lnTo>
                  <a:pt x="2229738" y="893445"/>
                </a:lnTo>
                <a:lnTo>
                  <a:pt x="2238248" y="938784"/>
                </a:lnTo>
                <a:lnTo>
                  <a:pt x="2244979" y="984758"/>
                </a:lnTo>
                <a:lnTo>
                  <a:pt x="2249804" y="1031239"/>
                </a:lnTo>
                <a:lnTo>
                  <a:pt x="2252726" y="1078357"/>
                </a:lnTo>
                <a:lnTo>
                  <a:pt x="2253742" y="1125982"/>
                </a:lnTo>
                <a:lnTo>
                  <a:pt x="2252726" y="1173607"/>
                </a:lnTo>
                <a:lnTo>
                  <a:pt x="2249804" y="1220724"/>
                </a:lnTo>
                <a:lnTo>
                  <a:pt x="2244979" y="1267206"/>
                </a:lnTo>
                <a:lnTo>
                  <a:pt x="2238248" y="1313180"/>
                </a:lnTo>
                <a:lnTo>
                  <a:pt x="2229738" y="1358519"/>
                </a:lnTo>
                <a:lnTo>
                  <a:pt x="2219325" y="1403223"/>
                </a:lnTo>
                <a:lnTo>
                  <a:pt x="2207259" y="1447292"/>
                </a:lnTo>
                <a:lnTo>
                  <a:pt x="2193417" y="1490472"/>
                </a:lnTo>
                <a:lnTo>
                  <a:pt x="2177923" y="1533017"/>
                </a:lnTo>
                <a:lnTo>
                  <a:pt x="2160778" y="1574673"/>
                </a:lnTo>
                <a:lnTo>
                  <a:pt x="2141981" y="1615440"/>
                </a:lnTo>
                <a:lnTo>
                  <a:pt x="2121661" y="1655318"/>
                </a:lnTo>
                <a:lnTo>
                  <a:pt x="2099945" y="1694307"/>
                </a:lnTo>
                <a:lnTo>
                  <a:pt x="2076577" y="1732280"/>
                </a:lnTo>
                <a:lnTo>
                  <a:pt x="2051811" y="1769237"/>
                </a:lnTo>
                <a:lnTo>
                  <a:pt x="2025650" y="1805178"/>
                </a:lnTo>
                <a:lnTo>
                  <a:pt x="1998218" y="1840103"/>
                </a:lnTo>
                <a:lnTo>
                  <a:pt x="1969388" y="1873758"/>
                </a:lnTo>
                <a:lnTo>
                  <a:pt x="1939162" y="1906397"/>
                </a:lnTo>
                <a:lnTo>
                  <a:pt x="1907794" y="1937766"/>
                </a:lnTo>
                <a:lnTo>
                  <a:pt x="1875281" y="1967865"/>
                </a:lnTo>
                <a:lnTo>
                  <a:pt x="1841500" y="1996567"/>
                </a:lnTo>
                <a:lnTo>
                  <a:pt x="1806702" y="2024126"/>
                </a:lnTo>
                <a:lnTo>
                  <a:pt x="1770633" y="2050288"/>
                </a:lnTo>
                <a:lnTo>
                  <a:pt x="1733677" y="2074926"/>
                </a:lnTo>
                <a:lnTo>
                  <a:pt x="1695577" y="2098294"/>
                </a:lnTo>
                <a:lnTo>
                  <a:pt x="1656587" y="2120011"/>
                </a:lnTo>
                <a:lnTo>
                  <a:pt x="1616709" y="2140331"/>
                </a:lnTo>
                <a:lnTo>
                  <a:pt x="1575816" y="2159000"/>
                </a:lnTo>
                <a:lnTo>
                  <a:pt x="1534159" y="2176145"/>
                </a:lnTo>
                <a:lnTo>
                  <a:pt x="1491614" y="2191639"/>
                </a:lnTo>
                <a:lnTo>
                  <a:pt x="1448307" y="2205482"/>
                </a:lnTo>
                <a:lnTo>
                  <a:pt x="1404365" y="2217547"/>
                </a:lnTo>
                <a:lnTo>
                  <a:pt x="1359662" y="2227961"/>
                </a:lnTo>
                <a:lnTo>
                  <a:pt x="1314195" y="2236470"/>
                </a:lnTo>
                <a:lnTo>
                  <a:pt x="1268222" y="2243201"/>
                </a:lnTo>
                <a:lnTo>
                  <a:pt x="1221613" y="2248027"/>
                </a:lnTo>
                <a:lnTo>
                  <a:pt x="1174495" y="2250948"/>
                </a:lnTo>
                <a:lnTo>
                  <a:pt x="1126870" y="2251964"/>
                </a:lnTo>
                <a:lnTo>
                  <a:pt x="1079245" y="2250948"/>
                </a:lnTo>
                <a:lnTo>
                  <a:pt x="1032128" y="2248027"/>
                </a:lnTo>
                <a:lnTo>
                  <a:pt x="985519" y="2243201"/>
                </a:lnTo>
                <a:lnTo>
                  <a:pt x="939545" y="2236470"/>
                </a:lnTo>
                <a:lnTo>
                  <a:pt x="894079" y="2227961"/>
                </a:lnTo>
                <a:lnTo>
                  <a:pt x="849376" y="2217547"/>
                </a:lnTo>
                <a:lnTo>
                  <a:pt x="805433" y="2205482"/>
                </a:lnTo>
                <a:lnTo>
                  <a:pt x="762126" y="2191639"/>
                </a:lnTo>
                <a:lnTo>
                  <a:pt x="719581" y="2176145"/>
                </a:lnTo>
                <a:lnTo>
                  <a:pt x="677926" y="2159000"/>
                </a:lnTo>
                <a:lnTo>
                  <a:pt x="637031" y="2140331"/>
                </a:lnTo>
                <a:lnTo>
                  <a:pt x="597153" y="2120011"/>
                </a:lnTo>
                <a:lnTo>
                  <a:pt x="558164" y="2098294"/>
                </a:lnTo>
                <a:lnTo>
                  <a:pt x="520064" y="2074926"/>
                </a:lnTo>
                <a:lnTo>
                  <a:pt x="483107" y="2050288"/>
                </a:lnTo>
                <a:lnTo>
                  <a:pt x="447039" y="2024126"/>
                </a:lnTo>
                <a:lnTo>
                  <a:pt x="412241" y="1996567"/>
                </a:lnTo>
                <a:lnTo>
                  <a:pt x="378460" y="1967865"/>
                </a:lnTo>
                <a:lnTo>
                  <a:pt x="345948" y="1937766"/>
                </a:lnTo>
                <a:lnTo>
                  <a:pt x="314578" y="1906397"/>
                </a:lnTo>
                <a:lnTo>
                  <a:pt x="284352" y="1873758"/>
                </a:lnTo>
                <a:lnTo>
                  <a:pt x="255524" y="1840103"/>
                </a:lnTo>
                <a:lnTo>
                  <a:pt x="228091" y="1805178"/>
                </a:lnTo>
                <a:lnTo>
                  <a:pt x="201929" y="1769237"/>
                </a:lnTo>
                <a:lnTo>
                  <a:pt x="177164" y="1732280"/>
                </a:lnTo>
                <a:lnTo>
                  <a:pt x="153797" y="1694307"/>
                </a:lnTo>
                <a:lnTo>
                  <a:pt x="132079" y="1655318"/>
                </a:lnTo>
                <a:lnTo>
                  <a:pt x="111760" y="1615440"/>
                </a:lnTo>
                <a:lnTo>
                  <a:pt x="92963" y="1574673"/>
                </a:lnTo>
                <a:lnTo>
                  <a:pt x="75818" y="1533017"/>
                </a:lnTo>
                <a:lnTo>
                  <a:pt x="60325" y="1490472"/>
                </a:lnTo>
                <a:lnTo>
                  <a:pt x="46481" y="1447292"/>
                </a:lnTo>
                <a:lnTo>
                  <a:pt x="34416" y="1403223"/>
                </a:lnTo>
                <a:lnTo>
                  <a:pt x="24002" y="1358519"/>
                </a:lnTo>
                <a:lnTo>
                  <a:pt x="15493" y="1313180"/>
                </a:lnTo>
                <a:lnTo>
                  <a:pt x="8762" y="1267206"/>
                </a:lnTo>
                <a:lnTo>
                  <a:pt x="3937" y="1220724"/>
                </a:lnTo>
                <a:lnTo>
                  <a:pt x="1015" y="1173607"/>
                </a:lnTo>
                <a:lnTo>
                  <a:pt x="0" y="1125982"/>
                </a:lnTo>
                <a:close/>
              </a:path>
            </a:pathLst>
          </a:custGeom>
          <a:ln w="9143">
            <a:solidFill>
              <a:srgbClr val="487C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4/17/2022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0070BA"/>
                </a:solidFill>
                <a:latin typeface="Microsoft Sans Serif"/>
                <a:cs typeface="Microsoft Sans Serif"/>
              </a:defRPr>
            </a:lvl1pPr>
          </a:lstStyle>
          <a:p>
            <a:pPr marL="38100">
              <a:lnSpc>
                <a:spcPts val="1889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36556792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bg1"/>
                </a:solidFill>
                <a:latin typeface="Microsoft Sans Serif"/>
                <a:cs typeface="Microsoft Sans Serif"/>
              </a:defRPr>
            </a:lvl1pPr>
          </a:lstStyle>
          <a:p>
            <a:pPr marL="38100">
              <a:lnSpc>
                <a:spcPts val="1889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38750537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006EC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bg1"/>
                </a:solidFill>
                <a:latin typeface="Microsoft Sans Serif"/>
                <a:cs typeface="Microsoft Sans Serif"/>
              </a:defRPr>
            </a:lvl1pPr>
          </a:lstStyle>
          <a:p>
            <a:pPr marL="38100">
              <a:lnSpc>
                <a:spcPts val="1889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42605677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006EC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4/17/2022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bg1"/>
                </a:solidFill>
                <a:latin typeface="Microsoft Sans Serif"/>
                <a:cs typeface="Microsoft Sans Serif"/>
              </a:defRPr>
            </a:lvl1pPr>
          </a:lstStyle>
          <a:p>
            <a:pPr marL="38100">
              <a:lnSpc>
                <a:spcPts val="1889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2397293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17707-3ECC-46DC-BCAA-316EBB94D07D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C75A3-BFF9-4BFC-991E-3C0BF59BEE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40822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31707" y="0"/>
            <a:ext cx="3860291" cy="685799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587739" y="1653539"/>
            <a:ext cx="1854707" cy="215188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006EC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4/17/2022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bg1"/>
                </a:solidFill>
                <a:latin typeface="Microsoft Sans Serif"/>
                <a:cs typeface="Microsoft Sans Serif"/>
              </a:defRPr>
            </a:lvl1pPr>
          </a:lstStyle>
          <a:p>
            <a:pPr marL="38100">
              <a:lnSpc>
                <a:spcPts val="1889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6502112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8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1117091"/>
            <a:ext cx="1858010" cy="0"/>
          </a:xfrm>
          <a:custGeom>
            <a:avLst/>
            <a:gdLst/>
            <a:ahLst/>
            <a:cxnLst/>
            <a:rect l="l" t="t" r="r" b="b"/>
            <a:pathLst>
              <a:path w="1858010">
                <a:moveTo>
                  <a:pt x="0" y="0"/>
                </a:moveTo>
                <a:lnTo>
                  <a:pt x="1857629" y="0"/>
                </a:lnTo>
              </a:path>
            </a:pathLst>
          </a:custGeom>
          <a:ln w="762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587740" y="1653539"/>
            <a:ext cx="1854707" cy="215188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4/17/2022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bg1"/>
                </a:solidFill>
                <a:latin typeface="Microsoft Sans Serif"/>
                <a:cs typeface="Microsoft Sans Serif"/>
              </a:defRPr>
            </a:lvl1pPr>
          </a:lstStyle>
          <a:p>
            <a:pPr marL="38100">
              <a:lnSpc>
                <a:spcPts val="1889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4257328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17707-3ECC-46DC-BCAA-316EBB94D07D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C75A3-BFF9-4BFC-991E-3C0BF59BEE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3579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17707-3ECC-46DC-BCAA-316EBB94D07D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C75A3-BFF9-4BFC-991E-3C0BF59BEE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021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17707-3ECC-46DC-BCAA-316EBB94D07D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C75A3-BFF9-4BFC-991E-3C0BF59BEE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0717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17707-3ECC-46DC-BCAA-316EBB94D07D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C75A3-BFF9-4BFC-991E-3C0BF59BEE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9511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17707-3ECC-46DC-BCAA-316EBB94D07D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C75A3-BFF9-4BFC-991E-3C0BF59BEE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088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17707-3ECC-46DC-BCAA-316EBB94D07D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C75A3-BFF9-4BFC-991E-3C0BF59BEE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2132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17707-3ECC-46DC-BCAA-316EBB94D07D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C75A3-BFF9-4BFC-991E-3C0BF59BEE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2807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517707-3ECC-46DC-BCAA-316EBB94D07D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C75A3-BFF9-4BFC-991E-3C0BF59BEE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5654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317223" y="128015"/>
            <a:ext cx="746759" cy="86867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62913" y="143967"/>
            <a:ext cx="9866172" cy="8788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4470C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62406" y="2200401"/>
            <a:ext cx="10267187" cy="42805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2D5395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577828" y="6488974"/>
            <a:ext cx="302259" cy="255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rgbClr val="0070BA"/>
                </a:solidFill>
                <a:latin typeface="Microsoft Sans Serif"/>
                <a:cs typeface="Microsoft Sans Serif"/>
              </a:defRPr>
            </a:lvl1pPr>
          </a:lstStyle>
          <a:p>
            <a:pPr marL="38100">
              <a:lnSpc>
                <a:spcPts val="1889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3366064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231880" y="0"/>
            <a:ext cx="957072" cy="6857997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356848" y="152400"/>
            <a:ext cx="707135" cy="819912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0" y="1117091"/>
            <a:ext cx="1858010" cy="0"/>
          </a:xfrm>
          <a:custGeom>
            <a:avLst/>
            <a:gdLst/>
            <a:ahLst/>
            <a:cxnLst/>
            <a:rect l="l" t="t" r="r" b="b"/>
            <a:pathLst>
              <a:path w="1858010">
                <a:moveTo>
                  <a:pt x="0" y="0"/>
                </a:moveTo>
                <a:lnTo>
                  <a:pt x="1857629" y="0"/>
                </a:lnTo>
              </a:path>
            </a:pathLst>
          </a:custGeom>
          <a:ln w="76200">
            <a:solidFill>
              <a:srgbClr val="0070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38022" y="194513"/>
            <a:ext cx="8360409" cy="452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006EC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39036" y="1542288"/>
            <a:ext cx="8845550" cy="4315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577828" y="6488974"/>
            <a:ext cx="302259" cy="255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bg1"/>
                </a:solidFill>
                <a:latin typeface="Microsoft Sans Serif"/>
                <a:cs typeface="Microsoft Sans Serif"/>
              </a:defRPr>
            </a:lvl1pPr>
          </a:lstStyle>
          <a:p>
            <a:pPr marL="38100">
              <a:lnSpc>
                <a:spcPts val="1889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3761145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externat.foxford.ru/polezno-znat/fgos-2020" TargetMode="External"/><Relationship Id="rId3" Type="http://schemas.openxmlformats.org/officeDocument/2006/relationships/hyperlink" Target="http://publication.pravo.gov.ru/Document/View/0001202107050027?index=0&amp;rangeSize=1" TargetMode="External"/><Relationship Id="rId7" Type="http://schemas.openxmlformats.org/officeDocument/2006/relationships/hyperlink" Target="http://edu53.ru/np-includes/upload/2021/09/21/16562.pdf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du.gov.ru/" TargetMode="External"/><Relationship Id="rId5" Type="http://schemas.openxmlformats.org/officeDocument/2006/relationships/hyperlink" Target="http://edsoo.ru/" TargetMode="External"/><Relationship Id="rId4" Type="http://schemas.openxmlformats.org/officeDocument/2006/relationships/hyperlink" Target="https://fgos.ru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0343" y="1912775"/>
            <a:ext cx="10151706" cy="1856791"/>
          </a:xfrm>
        </p:spPr>
        <p:txBody>
          <a:bodyPr>
            <a:normAutofit fontScale="90000"/>
          </a:bodyPr>
          <a:lstStyle/>
          <a:p>
            <a:r>
              <a:rPr lang="ru-RU" sz="4400" b="1" spc="-25" dirty="0">
                <a:solidFill>
                  <a:srgbClr val="002060"/>
                </a:solidFill>
                <a:latin typeface="Bahnschrift Condensed" panose="020B0502040204020203" pitchFamily="34" charset="0"/>
              </a:rPr>
              <a:t>Об особенностях ФГОС</a:t>
            </a:r>
            <a:r>
              <a:rPr lang="ru-RU" sz="4400" b="1" spc="-2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НОО и </a:t>
            </a:r>
            <a:r>
              <a:rPr lang="ru-RU" sz="4400" b="1" spc="-25" dirty="0">
                <a:solidFill>
                  <a:srgbClr val="002060"/>
                </a:solidFill>
                <a:latin typeface="Bahnschrift Condensed" panose="020B0502040204020203" pitchFamily="34" charset="0"/>
              </a:rPr>
              <a:t>ФГОС</a:t>
            </a:r>
            <a:r>
              <a:rPr lang="ru-RU" sz="4400" b="1" spc="-2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ru-RU" sz="4400" b="1" spc="-15" dirty="0">
                <a:solidFill>
                  <a:srgbClr val="002060"/>
                </a:solidFill>
                <a:latin typeface="Bahnschrift Condensed" panose="020B0502040204020203" pitchFamily="34" charset="0"/>
              </a:rPr>
              <a:t>ООО 2021 года: </a:t>
            </a:r>
            <a:r>
              <a:rPr lang="ru-RU" sz="4400" b="1" spc="-76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ru-RU" sz="4400" b="1" spc="-2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содержание,</a:t>
            </a:r>
            <a:r>
              <a:rPr lang="ru-RU" sz="4400" b="1" spc="4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ru-RU" sz="4400" b="1" spc="-3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механизмы</a:t>
            </a:r>
            <a:r>
              <a:rPr lang="ru-RU" sz="4400" b="1" spc="-1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ru-RU" sz="4400" b="1" spc="-2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реализации, научно-методическое сопровождение</a:t>
            </a:r>
            <a:endParaRPr lang="ru-RU" sz="4400" b="1" dirty="0">
              <a:solidFill>
                <a:srgbClr val="002060"/>
              </a:solidFill>
              <a:latin typeface="Bahnschrift Condensed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59777" y="4842587"/>
            <a:ext cx="6047475" cy="144953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b="1" i="1" dirty="0">
                <a:solidFill>
                  <a:schemeClr val="accent5">
                    <a:lumMod val="75000"/>
                  </a:schemeClr>
                </a:solidFill>
                <a:cs typeface="Aharoni" panose="02010803020104030203" pitchFamily="2" charset="-79"/>
              </a:rPr>
              <a:t>Н.В. Гапоненко, заместитель директора по ОМР  ГБУ ДППО ЦПКС «Информационно-методический центр» Василеостровского района Санкт-Петербурга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800" b="1" i="1" dirty="0">
              <a:solidFill>
                <a:schemeClr val="accent5">
                  <a:lumMod val="75000"/>
                </a:schemeClr>
              </a:solidFill>
              <a:cs typeface="Aharoni" panose="02010803020104030203" pitchFamily="2" charset="-79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E36E57-0D18-4A51-A301-DF6EA5A5EDD4}"/>
              </a:ext>
            </a:extLst>
          </p:cNvPr>
          <p:cNvSpPr txBox="1"/>
          <p:nvPr/>
        </p:nvSpPr>
        <p:spPr>
          <a:xfrm>
            <a:off x="1480008" y="301658"/>
            <a:ext cx="904973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chemeClr val="accent5">
                    <a:lumMod val="75000"/>
                  </a:schemeClr>
                </a:solidFill>
                <a:cs typeface="Aharoni" panose="02010803020104030203" pitchFamily="2" charset="-79"/>
              </a:rPr>
              <a:t>ГБУ ДППО ЦПКС «Информационно-методический центр» Василеостровского района Санкт-Петербурга</a:t>
            </a:r>
            <a:endParaRPr lang="ru-RU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F8866F-334C-4D3D-87B4-B26E9357F829}"/>
              </a:ext>
            </a:extLst>
          </p:cNvPr>
          <p:cNvSpPr txBox="1"/>
          <p:nvPr/>
        </p:nvSpPr>
        <p:spPr>
          <a:xfrm rot="10800000" flipV="1">
            <a:off x="5026268" y="6107454"/>
            <a:ext cx="10697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b="1" i="1" dirty="0">
                <a:solidFill>
                  <a:schemeClr val="accent5">
                    <a:lumMod val="75000"/>
                  </a:schemeClr>
                </a:solidFill>
                <a:cs typeface="Aharoni" panose="02010803020104030203" pitchFamily="2" charset="-79"/>
              </a:rPr>
              <a:t>2021 г.</a:t>
            </a:r>
          </a:p>
        </p:txBody>
      </p:sp>
    </p:spTree>
    <p:extLst>
      <p:ext uri="{BB962C8B-B14F-4D97-AF65-F5344CB8AC3E}">
        <p14:creationId xmlns:p14="http://schemas.microsoft.com/office/powerpoint/2010/main" val="10646152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24810"/>
            <a:ext cx="12191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3731" y="307911"/>
            <a:ext cx="10338318" cy="503852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Bahnschrift Condensed" panose="020B0502040204020203" pitchFamily="34" charset="0"/>
                <a:cs typeface="Arial" panose="020B0604020202020204" pitchFamily="34" charset="0"/>
              </a:rPr>
              <a:t>Особенности ФГОС НОО и ФГОС ООО  2021 года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3A03DF-9CB4-4B30-B006-F9890C1166BE}"/>
              </a:ext>
            </a:extLst>
          </p:cNvPr>
          <p:cNvSpPr txBox="1"/>
          <p:nvPr/>
        </p:nvSpPr>
        <p:spPr>
          <a:xfrm>
            <a:off x="738465" y="811763"/>
            <a:ext cx="1070885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Bahnschrift Condensed" panose="020B0502040204020203" pitchFamily="34" charset="0"/>
              </a:rPr>
              <a:t>4. Требования к организации электронного обучения и применению дистанционных образовательных технологий</a:t>
            </a:r>
            <a:endParaRPr lang="ru-RU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2" name="object 11">
            <a:extLst>
              <a:ext uri="{FF2B5EF4-FFF2-40B4-BE49-F238E27FC236}">
                <a16:creationId xmlns:a16="http://schemas.microsoft.com/office/drawing/2014/main" id="{066B788E-B77F-403D-977A-147C41B6C78B}"/>
              </a:ext>
            </a:extLst>
          </p:cNvPr>
          <p:cNvSpPr txBox="1"/>
          <p:nvPr/>
        </p:nvSpPr>
        <p:spPr>
          <a:xfrm>
            <a:off x="7758261" y="1852809"/>
            <a:ext cx="2865748" cy="1817101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0" marR="231775" indent="-114300">
              <a:lnSpc>
                <a:spcPct val="85900"/>
              </a:lnSpc>
              <a:spcBef>
                <a:spcPts val="300"/>
              </a:spcBef>
              <a:buChar char="•"/>
              <a:tabLst>
                <a:tab pos="127000" algn="l"/>
              </a:tabLst>
            </a:pPr>
            <a:r>
              <a:rPr sz="1200" spc="-10" dirty="0">
                <a:solidFill>
                  <a:srgbClr val="2D5395"/>
                </a:solidFill>
                <a:latin typeface="Microsoft Sans Serif"/>
                <a:cs typeface="Microsoft Sans Serif"/>
              </a:rPr>
              <a:t>информационных </a:t>
            </a:r>
            <a:r>
              <a:rPr sz="1200" dirty="0">
                <a:solidFill>
                  <a:srgbClr val="2D5395"/>
                </a:solidFill>
                <a:latin typeface="Microsoft Sans Serif"/>
                <a:cs typeface="Microsoft Sans Serif"/>
              </a:rPr>
              <a:t>и </a:t>
            </a:r>
            <a:r>
              <a:rPr sz="1200" spc="-15" dirty="0">
                <a:solidFill>
                  <a:srgbClr val="2D5395"/>
                </a:solidFill>
                <a:latin typeface="Microsoft Sans Serif"/>
                <a:cs typeface="Microsoft Sans Serif"/>
              </a:rPr>
              <a:t>учебных </a:t>
            </a:r>
            <a:r>
              <a:rPr sz="1200" spc="-305" dirty="0">
                <a:solidFill>
                  <a:srgbClr val="2D5395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2D5395"/>
                </a:solidFill>
                <a:latin typeface="Microsoft Sans Serif"/>
                <a:cs typeface="Microsoft Sans Serif"/>
              </a:rPr>
              <a:t>ресурсов </a:t>
            </a:r>
            <a:r>
              <a:rPr sz="1200" spc="-20" dirty="0">
                <a:solidFill>
                  <a:srgbClr val="2D5395"/>
                </a:solidFill>
                <a:latin typeface="Microsoft Sans Serif"/>
                <a:cs typeface="Microsoft Sans Serif"/>
              </a:rPr>
              <a:t>образовательной </a:t>
            </a:r>
            <a:r>
              <a:rPr sz="1200" spc="-15" dirty="0">
                <a:solidFill>
                  <a:srgbClr val="2D5395"/>
                </a:solidFill>
                <a:latin typeface="Microsoft Sans Serif"/>
                <a:cs typeface="Microsoft Sans Serif"/>
              </a:rPr>
              <a:t> организации</a:t>
            </a:r>
            <a:endParaRPr sz="1200" dirty="0">
              <a:latin typeface="Microsoft Sans Serif"/>
              <a:cs typeface="Microsoft Sans Serif"/>
            </a:endParaRPr>
          </a:p>
          <a:p>
            <a:pPr marL="127000" marR="189230" indent="-114300">
              <a:lnSpc>
                <a:spcPct val="86100"/>
              </a:lnSpc>
              <a:spcBef>
                <a:spcPts val="200"/>
              </a:spcBef>
              <a:buChar char="•"/>
              <a:tabLst>
                <a:tab pos="127000" algn="l"/>
              </a:tabLst>
            </a:pPr>
            <a:r>
              <a:rPr sz="1200" spc="-15" dirty="0">
                <a:solidFill>
                  <a:srgbClr val="2D5395"/>
                </a:solidFill>
                <a:latin typeface="Microsoft Sans Serif"/>
                <a:cs typeface="Microsoft Sans Serif"/>
              </a:rPr>
              <a:t>учебной документации </a:t>
            </a:r>
            <a:r>
              <a:rPr sz="1200" spc="-10" dirty="0">
                <a:solidFill>
                  <a:srgbClr val="2D5395"/>
                </a:solidFill>
                <a:latin typeface="Microsoft Sans Serif"/>
                <a:cs typeface="Microsoft Sans Serif"/>
              </a:rPr>
              <a:t> </a:t>
            </a:r>
            <a:r>
              <a:rPr sz="1200" spc="-20" dirty="0">
                <a:solidFill>
                  <a:srgbClr val="2D5395"/>
                </a:solidFill>
                <a:latin typeface="Microsoft Sans Serif"/>
                <a:cs typeface="Microsoft Sans Serif"/>
              </a:rPr>
              <a:t>(</a:t>
            </a:r>
            <a:r>
              <a:rPr sz="1200" spc="-10" dirty="0">
                <a:solidFill>
                  <a:srgbClr val="2D5395"/>
                </a:solidFill>
                <a:latin typeface="Microsoft Sans Serif"/>
                <a:cs typeface="Microsoft Sans Serif"/>
              </a:rPr>
              <a:t>про</a:t>
            </a:r>
            <a:r>
              <a:rPr sz="1200" spc="-20" dirty="0">
                <a:solidFill>
                  <a:srgbClr val="2D5395"/>
                </a:solidFill>
                <a:latin typeface="Microsoft Sans Serif"/>
                <a:cs typeface="Microsoft Sans Serif"/>
              </a:rPr>
              <a:t>грамм</a:t>
            </a:r>
            <a:r>
              <a:rPr sz="1200" spc="-10" dirty="0">
                <a:solidFill>
                  <a:srgbClr val="2D5395"/>
                </a:solidFill>
                <a:latin typeface="Microsoft Sans Serif"/>
                <a:cs typeface="Microsoft Sans Serif"/>
              </a:rPr>
              <a:t>ы</a:t>
            </a:r>
            <a:r>
              <a:rPr sz="1200" dirty="0">
                <a:solidFill>
                  <a:srgbClr val="2D5395"/>
                </a:solidFill>
                <a:latin typeface="Microsoft Sans Serif"/>
                <a:cs typeface="Microsoft Sans Serif"/>
              </a:rPr>
              <a:t>,</a:t>
            </a:r>
            <a:r>
              <a:rPr sz="1200" spc="-55" dirty="0">
                <a:solidFill>
                  <a:srgbClr val="2D5395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2D5395"/>
                </a:solidFill>
                <a:latin typeface="Microsoft Sans Serif"/>
                <a:cs typeface="Microsoft Sans Serif"/>
              </a:rPr>
              <a:t>у</a:t>
            </a:r>
            <a:r>
              <a:rPr sz="1200" spc="-20" dirty="0">
                <a:solidFill>
                  <a:srgbClr val="2D5395"/>
                </a:solidFill>
                <a:latin typeface="Microsoft Sans Serif"/>
                <a:cs typeface="Microsoft Sans Serif"/>
              </a:rPr>
              <a:t>ч</a:t>
            </a:r>
            <a:r>
              <a:rPr sz="1200" spc="-10" dirty="0">
                <a:solidFill>
                  <a:srgbClr val="2D5395"/>
                </a:solidFill>
                <a:latin typeface="Microsoft Sans Serif"/>
                <a:cs typeface="Microsoft Sans Serif"/>
              </a:rPr>
              <a:t>е</a:t>
            </a:r>
            <a:r>
              <a:rPr sz="1200" spc="-20" dirty="0">
                <a:solidFill>
                  <a:srgbClr val="2D5395"/>
                </a:solidFill>
                <a:latin typeface="Microsoft Sans Serif"/>
                <a:cs typeface="Microsoft Sans Serif"/>
              </a:rPr>
              <a:t>б</a:t>
            </a:r>
            <a:r>
              <a:rPr sz="1200" spc="-10" dirty="0">
                <a:solidFill>
                  <a:srgbClr val="2D5395"/>
                </a:solidFill>
                <a:latin typeface="Microsoft Sans Serif"/>
                <a:cs typeface="Microsoft Sans Serif"/>
              </a:rPr>
              <a:t>ны</a:t>
            </a:r>
            <a:r>
              <a:rPr sz="1200" dirty="0">
                <a:solidFill>
                  <a:srgbClr val="2D5395"/>
                </a:solidFill>
                <a:latin typeface="Microsoft Sans Serif"/>
                <a:cs typeface="Microsoft Sans Serif"/>
              </a:rPr>
              <a:t>е</a:t>
            </a:r>
            <a:r>
              <a:rPr sz="1200" spc="-5" dirty="0">
                <a:solidFill>
                  <a:srgbClr val="2D5395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2D5395"/>
                </a:solidFill>
                <a:latin typeface="Microsoft Sans Serif"/>
                <a:cs typeface="Microsoft Sans Serif"/>
              </a:rPr>
              <a:t>пла</a:t>
            </a:r>
            <a:r>
              <a:rPr sz="1200" spc="-10" dirty="0">
                <a:solidFill>
                  <a:srgbClr val="2D5395"/>
                </a:solidFill>
                <a:latin typeface="Microsoft Sans Serif"/>
                <a:cs typeface="Microsoft Sans Serif"/>
              </a:rPr>
              <a:t>н</a:t>
            </a:r>
            <a:r>
              <a:rPr sz="1200" dirty="0">
                <a:solidFill>
                  <a:srgbClr val="2D5395"/>
                </a:solidFill>
                <a:latin typeface="Microsoft Sans Serif"/>
                <a:cs typeface="Microsoft Sans Serif"/>
              </a:rPr>
              <a:t>ы</a:t>
            </a:r>
            <a:r>
              <a:rPr sz="1200" spc="-10" dirty="0">
                <a:solidFill>
                  <a:srgbClr val="2D5395"/>
                </a:solidFill>
                <a:latin typeface="Microsoft Sans Serif"/>
                <a:cs typeface="Microsoft Sans Serif"/>
              </a:rPr>
              <a:t>, </a:t>
            </a:r>
            <a:r>
              <a:rPr sz="1200" dirty="0">
                <a:solidFill>
                  <a:srgbClr val="2D5395"/>
                </a:solidFill>
                <a:latin typeface="Microsoft Sans Serif"/>
                <a:cs typeface="Microsoft Sans Serif"/>
              </a:rPr>
              <a:t> </a:t>
            </a:r>
            <a:r>
              <a:rPr sz="1200" spc="-20" dirty="0">
                <a:solidFill>
                  <a:srgbClr val="2D5395"/>
                </a:solidFill>
                <a:latin typeface="Microsoft Sans Serif"/>
                <a:cs typeface="Microsoft Sans Serif"/>
              </a:rPr>
              <a:t>ре</a:t>
            </a:r>
            <a:r>
              <a:rPr sz="1200" spc="-25" dirty="0">
                <a:solidFill>
                  <a:srgbClr val="2D5395"/>
                </a:solidFill>
                <a:latin typeface="Microsoft Sans Serif"/>
                <a:cs typeface="Microsoft Sans Serif"/>
              </a:rPr>
              <a:t>зул</a:t>
            </a:r>
            <a:r>
              <a:rPr sz="1200" spc="-30" dirty="0">
                <a:solidFill>
                  <a:srgbClr val="2D5395"/>
                </a:solidFill>
                <a:latin typeface="Microsoft Sans Serif"/>
                <a:cs typeface="Microsoft Sans Serif"/>
              </a:rPr>
              <a:t>ь</a:t>
            </a:r>
            <a:r>
              <a:rPr sz="1200" spc="-25" dirty="0">
                <a:solidFill>
                  <a:srgbClr val="2D5395"/>
                </a:solidFill>
                <a:latin typeface="Microsoft Sans Serif"/>
                <a:cs typeface="Microsoft Sans Serif"/>
              </a:rPr>
              <a:t>т</a:t>
            </a:r>
            <a:r>
              <a:rPr sz="1200" spc="-20" dirty="0">
                <a:solidFill>
                  <a:srgbClr val="2D5395"/>
                </a:solidFill>
                <a:latin typeface="Microsoft Sans Serif"/>
                <a:cs typeface="Microsoft Sans Serif"/>
              </a:rPr>
              <a:t>а</a:t>
            </a:r>
            <a:r>
              <a:rPr sz="1200" spc="-25" dirty="0">
                <a:solidFill>
                  <a:srgbClr val="2D5395"/>
                </a:solidFill>
                <a:latin typeface="Microsoft Sans Serif"/>
                <a:cs typeface="Microsoft Sans Serif"/>
              </a:rPr>
              <a:t>т</a:t>
            </a:r>
            <a:r>
              <a:rPr sz="1200" dirty="0">
                <a:solidFill>
                  <a:srgbClr val="2D5395"/>
                </a:solidFill>
                <a:latin typeface="Microsoft Sans Serif"/>
                <a:cs typeface="Microsoft Sans Serif"/>
              </a:rPr>
              <a:t>ы</a:t>
            </a:r>
            <a:r>
              <a:rPr sz="1200" spc="-65" dirty="0">
                <a:solidFill>
                  <a:srgbClr val="2D5395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2D5395"/>
                </a:solidFill>
                <a:latin typeface="Microsoft Sans Serif"/>
                <a:cs typeface="Microsoft Sans Serif"/>
              </a:rPr>
              <a:t>про</a:t>
            </a:r>
            <a:r>
              <a:rPr sz="1200" spc="-20" dirty="0">
                <a:solidFill>
                  <a:srgbClr val="2D5395"/>
                </a:solidFill>
                <a:latin typeface="Microsoft Sans Serif"/>
                <a:cs typeface="Microsoft Sans Serif"/>
              </a:rPr>
              <a:t>ме</a:t>
            </a:r>
            <a:r>
              <a:rPr sz="1200" spc="-10" dirty="0">
                <a:solidFill>
                  <a:srgbClr val="2D5395"/>
                </a:solidFill>
                <a:latin typeface="Microsoft Sans Serif"/>
                <a:cs typeface="Microsoft Sans Serif"/>
              </a:rPr>
              <a:t>ж</a:t>
            </a:r>
            <a:r>
              <a:rPr sz="1200" spc="-15" dirty="0">
                <a:solidFill>
                  <a:srgbClr val="2D5395"/>
                </a:solidFill>
                <a:latin typeface="Microsoft Sans Serif"/>
                <a:cs typeface="Microsoft Sans Serif"/>
              </a:rPr>
              <a:t>у</a:t>
            </a:r>
            <a:r>
              <a:rPr sz="1200" spc="-25" dirty="0">
                <a:solidFill>
                  <a:srgbClr val="2D5395"/>
                </a:solidFill>
                <a:latin typeface="Microsoft Sans Serif"/>
                <a:cs typeface="Microsoft Sans Serif"/>
              </a:rPr>
              <a:t>т</a:t>
            </a:r>
            <a:r>
              <a:rPr sz="1200" spc="-20" dirty="0">
                <a:solidFill>
                  <a:srgbClr val="2D5395"/>
                </a:solidFill>
                <a:latin typeface="Microsoft Sans Serif"/>
                <a:cs typeface="Microsoft Sans Serif"/>
              </a:rPr>
              <a:t>очн</a:t>
            </a:r>
            <a:r>
              <a:rPr sz="1200" spc="-10" dirty="0">
                <a:solidFill>
                  <a:srgbClr val="2D5395"/>
                </a:solidFill>
                <a:latin typeface="Microsoft Sans Serif"/>
                <a:cs typeface="Microsoft Sans Serif"/>
              </a:rPr>
              <a:t>ы</a:t>
            </a:r>
            <a:r>
              <a:rPr sz="1200" spc="-15" dirty="0">
                <a:solidFill>
                  <a:srgbClr val="2D5395"/>
                </a:solidFill>
                <a:latin typeface="Microsoft Sans Serif"/>
                <a:cs typeface="Microsoft Sans Serif"/>
              </a:rPr>
              <a:t>х </a:t>
            </a:r>
            <a:r>
              <a:rPr sz="1200" dirty="0">
                <a:solidFill>
                  <a:srgbClr val="2D5395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2D5395"/>
                </a:solidFill>
                <a:latin typeface="Microsoft Sans Serif"/>
                <a:cs typeface="Microsoft Sans Serif"/>
              </a:rPr>
              <a:t>аттестаций)</a:t>
            </a:r>
            <a:endParaRPr sz="1200" dirty="0">
              <a:latin typeface="Microsoft Sans Serif"/>
              <a:cs typeface="Microsoft Sans Serif"/>
            </a:endParaRPr>
          </a:p>
          <a:p>
            <a:pPr marL="127000" indent="-114300">
              <a:lnSpc>
                <a:spcPts val="1340"/>
              </a:lnSpc>
              <a:buChar char="•"/>
              <a:tabLst>
                <a:tab pos="127000" algn="l"/>
              </a:tabLst>
            </a:pPr>
            <a:r>
              <a:rPr sz="1200" spc="-30" dirty="0">
                <a:solidFill>
                  <a:srgbClr val="2D5395"/>
                </a:solidFill>
                <a:latin typeface="Microsoft Sans Serif"/>
                <a:cs typeface="Microsoft Sans Serif"/>
              </a:rPr>
              <a:t>ч</a:t>
            </a:r>
            <a:r>
              <a:rPr sz="1200" spc="-20" dirty="0">
                <a:solidFill>
                  <a:srgbClr val="2D5395"/>
                </a:solidFill>
                <a:latin typeface="Microsoft Sans Serif"/>
                <a:cs typeface="Microsoft Sans Serif"/>
              </a:rPr>
              <a:t>ере</a:t>
            </a:r>
            <a:r>
              <a:rPr sz="1200" dirty="0">
                <a:solidFill>
                  <a:srgbClr val="2D5395"/>
                </a:solidFill>
                <a:latin typeface="Microsoft Sans Serif"/>
                <a:cs typeface="Microsoft Sans Serif"/>
              </a:rPr>
              <a:t>з</a:t>
            </a:r>
            <a:r>
              <a:rPr sz="1200" spc="-45" dirty="0">
                <a:solidFill>
                  <a:srgbClr val="2D5395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2D5395"/>
                </a:solidFill>
                <a:latin typeface="Microsoft Sans Serif"/>
                <a:cs typeface="Microsoft Sans Serif"/>
              </a:rPr>
              <a:t>спе</a:t>
            </a:r>
            <a:r>
              <a:rPr sz="1200" spc="-10" dirty="0">
                <a:solidFill>
                  <a:srgbClr val="2D5395"/>
                </a:solidFill>
                <a:latin typeface="Microsoft Sans Serif"/>
                <a:cs typeface="Microsoft Sans Serif"/>
              </a:rPr>
              <a:t>ц</a:t>
            </a:r>
            <a:r>
              <a:rPr sz="1200" spc="-5" dirty="0">
                <a:solidFill>
                  <a:srgbClr val="2D5395"/>
                </a:solidFill>
                <a:latin typeface="Microsoft Sans Serif"/>
                <a:cs typeface="Microsoft Sans Serif"/>
              </a:rPr>
              <a:t>и</a:t>
            </a:r>
            <a:r>
              <a:rPr sz="1200" spc="-10" dirty="0">
                <a:solidFill>
                  <a:srgbClr val="2D5395"/>
                </a:solidFill>
                <a:latin typeface="Microsoft Sans Serif"/>
                <a:cs typeface="Microsoft Sans Serif"/>
              </a:rPr>
              <a:t>а</a:t>
            </a:r>
            <a:r>
              <a:rPr sz="1200" dirty="0">
                <a:solidFill>
                  <a:srgbClr val="2D5395"/>
                </a:solidFill>
                <a:latin typeface="Microsoft Sans Serif"/>
                <a:cs typeface="Microsoft Sans Serif"/>
              </a:rPr>
              <a:t>л</a:t>
            </a:r>
            <a:r>
              <a:rPr sz="1200" spc="-20" dirty="0">
                <a:solidFill>
                  <a:srgbClr val="2D5395"/>
                </a:solidFill>
                <a:latin typeface="Microsoft Sans Serif"/>
                <a:cs typeface="Microsoft Sans Serif"/>
              </a:rPr>
              <a:t>ь</a:t>
            </a:r>
            <a:r>
              <a:rPr sz="1200" spc="-10" dirty="0">
                <a:solidFill>
                  <a:srgbClr val="2D5395"/>
                </a:solidFill>
                <a:latin typeface="Microsoft Sans Serif"/>
                <a:cs typeface="Microsoft Sans Serif"/>
              </a:rPr>
              <a:t>ные</a:t>
            </a:r>
            <a:r>
              <a:rPr sz="1200" dirty="0">
                <a:solidFill>
                  <a:srgbClr val="2D5395"/>
                </a:solidFill>
                <a:latin typeface="Microsoft Sans Serif"/>
                <a:cs typeface="Microsoft Sans Serif"/>
              </a:rPr>
              <a:t> </a:t>
            </a:r>
            <a:endParaRPr sz="1200" dirty="0">
              <a:latin typeface="Microsoft Sans Serif"/>
              <a:cs typeface="Microsoft Sans Serif"/>
            </a:endParaRPr>
          </a:p>
          <a:p>
            <a:pPr marL="127000" marR="5080">
              <a:lnSpc>
                <a:spcPts val="1240"/>
              </a:lnSpc>
              <a:spcBef>
                <a:spcPts val="110"/>
              </a:spcBef>
            </a:pPr>
            <a:r>
              <a:rPr sz="1200" dirty="0">
                <a:solidFill>
                  <a:srgbClr val="2D5395"/>
                </a:solidFill>
                <a:latin typeface="Microsoft Sans Serif"/>
                <a:cs typeface="Microsoft Sans Serif"/>
              </a:rPr>
              <a:t>(ада</a:t>
            </a:r>
            <a:r>
              <a:rPr sz="1200" spc="-5" dirty="0">
                <a:solidFill>
                  <a:srgbClr val="2D5395"/>
                </a:solidFill>
                <a:latin typeface="Microsoft Sans Serif"/>
                <a:cs typeface="Microsoft Sans Serif"/>
              </a:rPr>
              <a:t>п</a:t>
            </a:r>
            <a:r>
              <a:rPr sz="1200" dirty="0">
                <a:solidFill>
                  <a:srgbClr val="2D5395"/>
                </a:solidFill>
                <a:latin typeface="Microsoft Sans Serif"/>
                <a:cs typeface="Microsoft Sans Serif"/>
              </a:rPr>
              <a:t>т</a:t>
            </a:r>
            <a:r>
              <a:rPr sz="1200" spc="-10" dirty="0">
                <a:solidFill>
                  <a:srgbClr val="2D5395"/>
                </a:solidFill>
                <a:latin typeface="Microsoft Sans Serif"/>
                <a:cs typeface="Microsoft Sans Serif"/>
              </a:rPr>
              <a:t>иро</a:t>
            </a:r>
            <a:r>
              <a:rPr sz="1200" dirty="0">
                <a:solidFill>
                  <a:srgbClr val="2D5395"/>
                </a:solidFill>
                <a:latin typeface="Microsoft Sans Serif"/>
                <a:cs typeface="Microsoft Sans Serif"/>
              </a:rPr>
              <a:t>в</a:t>
            </a:r>
            <a:r>
              <a:rPr sz="1200" spc="-10" dirty="0">
                <a:solidFill>
                  <a:srgbClr val="2D5395"/>
                </a:solidFill>
                <a:latin typeface="Microsoft Sans Serif"/>
                <a:cs typeface="Microsoft Sans Serif"/>
              </a:rPr>
              <a:t>а</a:t>
            </a:r>
            <a:r>
              <a:rPr sz="1200" spc="-20" dirty="0">
                <a:solidFill>
                  <a:srgbClr val="2D5395"/>
                </a:solidFill>
                <a:latin typeface="Microsoft Sans Serif"/>
                <a:cs typeface="Microsoft Sans Serif"/>
              </a:rPr>
              <a:t>н</a:t>
            </a:r>
            <a:r>
              <a:rPr sz="1200" spc="-10" dirty="0">
                <a:solidFill>
                  <a:srgbClr val="2D5395"/>
                </a:solidFill>
                <a:latin typeface="Microsoft Sans Serif"/>
                <a:cs typeface="Microsoft Sans Serif"/>
              </a:rPr>
              <a:t>ные</a:t>
            </a:r>
            <a:r>
              <a:rPr sz="1200" dirty="0">
                <a:solidFill>
                  <a:srgbClr val="2D5395"/>
                </a:solidFill>
                <a:latin typeface="Microsoft Sans Serif"/>
                <a:cs typeface="Microsoft Sans Serif"/>
              </a:rPr>
              <a:t>)</a:t>
            </a:r>
            <a:r>
              <a:rPr sz="1200" spc="-60" dirty="0">
                <a:solidFill>
                  <a:srgbClr val="2D5395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2D5395"/>
                </a:solidFill>
                <a:latin typeface="Microsoft Sans Serif"/>
                <a:cs typeface="Microsoft Sans Serif"/>
              </a:rPr>
              <a:t>т</a:t>
            </a:r>
            <a:r>
              <a:rPr sz="1200" spc="5" dirty="0">
                <a:solidFill>
                  <a:srgbClr val="2D5395"/>
                </a:solidFill>
                <a:latin typeface="Microsoft Sans Serif"/>
                <a:cs typeface="Microsoft Sans Serif"/>
              </a:rPr>
              <a:t>р</a:t>
            </a:r>
            <a:r>
              <a:rPr sz="1200" dirty="0">
                <a:solidFill>
                  <a:srgbClr val="2D5395"/>
                </a:solidFill>
                <a:latin typeface="Microsoft Sans Serif"/>
                <a:cs typeface="Microsoft Sans Serif"/>
              </a:rPr>
              <a:t>е</a:t>
            </a:r>
            <a:r>
              <a:rPr sz="1200" spc="-5" dirty="0">
                <a:solidFill>
                  <a:srgbClr val="2D5395"/>
                </a:solidFill>
                <a:latin typeface="Microsoft Sans Serif"/>
                <a:cs typeface="Microsoft Sans Serif"/>
              </a:rPr>
              <a:t>б</a:t>
            </a:r>
            <a:r>
              <a:rPr sz="1200" spc="-10" dirty="0">
                <a:solidFill>
                  <a:srgbClr val="2D5395"/>
                </a:solidFill>
                <a:latin typeface="Microsoft Sans Serif"/>
                <a:cs typeface="Microsoft Sans Serif"/>
              </a:rPr>
              <a:t>о</a:t>
            </a:r>
            <a:r>
              <a:rPr sz="1200" spc="-15" dirty="0">
                <a:solidFill>
                  <a:srgbClr val="2D5395"/>
                </a:solidFill>
                <a:latin typeface="Microsoft Sans Serif"/>
                <a:cs typeface="Microsoft Sans Serif"/>
              </a:rPr>
              <a:t>в</a:t>
            </a:r>
            <a:r>
              <a:rPr sz="1200" spc="-10" dirty="0">
                <a:solidFill>
                  <a:srgbClr val="2D5395"/>
                </a:solidFill>
                <a:latin typeface="Microsoft Sans Serif"/>
                <a:cs typeface="Microsoft Sans Serif"/>
              </a:rPr>
              <a:t>ан</a:t>
            </a:r>
            <a:r>
              <a:rPr sz="1200" spc="-5" dirty="0">
                <a:solidFill>
                  <a:srgbClr val="2D5395"/>
                </a:solidFill>
                <a:latin typeface="Microsoft Sans Serif"/>
                <a:cs typeface="Microsoft Sans Serif"/>
              </a:rPr>
              <a:t>и</a:t>
            </a:r>
            <a:r>
              <a:rPr sz="1200" dirty="0">
                <a:solidFill>
                  <a:srgbClr val="2D5395"/>
                </a:solidFill>
                <a:latin typeface="Microsoft Sans Serif"/>
                <a:cs typeface="Microsoft Sans Serif"/>
              </a:rPr>
              <a:t>я</a:t>
            </a:r>
            <a:r>
              <a:rPr sz="1200" spc="-80" dirty="0">
                <a:solidFill>
                  <a:srgbClr val="2D5395"/>
                </a:solidFill>
                <a:latin typeface="Microsoft Sans Serif"/>
                <a:cs typeface="Microsoft Sans Serif"/>
              </a:rPr>
              <a:t> </a:t>
            </a:r>
            <a:r>
              <a:rPr sz="1200" spc="-75" dirty="0">
                <a:solidFill>
                  <a:srgbClr val="2D5395"/>
                </a:solidFill>
                <a:latin typeface="Microsoft Sans Serif"/>
                <a:cs typeface="Microsoft Sans Serif"/>
              </a:rPr>
              <a:t>к  </a:t>
            </a:r>
            <a:r>
              <a:rPr sz="1200" spc="-15" dirty="0">
                <a:solidFill>
                  <a:srgbClr val="2D5395"/>
                </a:solidFill>
                <a:latin typeface="Microsoft Sans Serif"/>
                <a:cs typeface="Microsoft Sans Serif"/>
              </a:rPr>
              <a:t>ресурсам,</a:t>
            </a:r>
            <a:r>
              <a:rPr sz="1200" spc="-10" dirty="0">
                <a:solidFill>
                  <a:srgbClr val="2D5395"/>
                </a:solidFill>
                <a:latin typeface="Microsoft Sans Serif"/>
                <a:cs typeface="Microsoft Sans Serif"/>
              </a:rPr>
              <a:t> </a:t>
            </a:r>
            <a:r>
              <a:rPr sz="1200" spc="-25" dirty="0">
                <a:solidFill>
                  <a:srgbClr val="2D5395"/>
                </a:solidFill>
                <a:latin typeface="Microsoft Sans Serif"/>
                <a:cs typeface="Microsoft Sans Serif"/>
              </a:rPr>
              <a:t>используемым</a:t>
            </a:r>
            <a:r>
              <a:rPr sz="1200" spc="30" dirty="0">
                <a:solidFill>
                  <a:srgbClr val="2D5395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2D5395"/>
                </a:solidFill>
                <a:latin typeface="Microsoft Sans Serif"/>
                <a:cs typeface="Microsoft Sans Serif"/>
              </a:rPr>
              <a:t>при </a:t>
            </a:r>
            <a:r>
              <a:rPr sz="1200" spc="-10" dirty="0">
                <a:solidFill>
                  <a:srgbClr val="2D5395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2D5395"/>
                </a:solidFill>
                <a:latin typeface="Microsoft Sans Serif"/>
                <a:cs typeface="Microsoft Sans Serif"/>
              </a:rPr>
              <a:t>обучении</a:t>
            </a:r>
            <a:r>
              <a:rPr sz="1200" dirty="0">
                <a:solidFill>
                  <a:srgbClr val="2D5395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2D5395"/>
                </a:solidFill>
                <a:latin typeface="Microsoft Sans Serif"/>
                <a:cs typeface="Microsoft Sans Serif"/>
              </a:rPr>
              <a:t>детей</a:t>
            </a:r>
            <a:r>
              <a:rPr sz="1200" spc="-50" dirty="0">
                <a:solidFill>
                  <a:srgbClr val="2D5395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2D5395"/>
                </a:solidFill>
                <a:latin typeface="Microsoft Sans Serif"/>
                <a:cs typeface="Microsoft Sans Serif"/>
              </a:rPr>
              <a:t>с</a:t>
            </a:r>
            <a:r>
              <a:rPr sz="1200" spc="20" dirty="0">
                <a:solidFill>
                  <a:srgbClr val="2D5395"/>
                </a:solidFill>
                <a:latin typeface="Microsoft Sans Serif"/>
                <a:cs typeface="Microsoft Sans Serif"/>
              </a:rPr>
              <a:t> </a:t>
            </a:r>
            <a:r>
              <a:rPr sz="1200" spc="-20" dirty="0">
                <a:solidFill>
                  <a:srgbClr val="2D5395"/>
                </a:solidFill>
                <a:latin typeface="Microsoft Sans Serif"/>
                <a:cs typeface="Microsoft Sans Serif"/>
              </a:rPr>
              <a:t>ОВЗ</a:t>
            </a:r>
            <a:endParaRPr sz="1200" dirty="0">
              <a:latin typeface="Microsoft Sans Serif"/>
              <a:cs typeface="Microsoft Sans Serif"/>
            </a:endParaRPr>
          </a:p>
        </p:txBody>
      </p:sp>
      <p:sp>
        <p:nvSpPr>
          <p:cNvPr id="23" name="object 16">
            <a:extLst>
              <a:ext uri="{FF2B5EF4-FFF2-40B4-BE49-F238E27FC236}">
                <a16:creationId xmlns:a16="http://schemas.microsoft.com/office/drawing/2014/main" id="{1AA4C803-8417-4E92-B3D5-236A17FA1C17}"/>
              </a:ext>
            </a:extLst>
          </p:cNvPr>
          <p:cNvSpPr txBox="1"/>
          <p:nvPr/>
        </p:nvSpPr>
        <p:spPr>
          <a:xfrm>
            <a:off x="7559025" y="3931997"/>
            <a:ext cx="3110845" cy="853439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27000" marR="8890" indent="-114300">
              <a:lnSpc>
                <a:spcPct val="86700"/>
              </a:lnSpc>
              <a:spcBef>
                <a:spcPts val="290"/>
              </a:spcBef>
              <a:buChar char="•"/>
              <a:tabLst>
                <a:tab pos="127000" algn="l"/>
              </a:tabLst>
            </a:pPr>
            <a:r>
              <a:rPr sz="1200" spc="-15" dirty="0">
                <a:solidFill>
                  <a:srgbClr val="2D5395"/>
                </a:solidFill>
                <a:latin typeface="Microsoft Sans Serif"/>
                <a:cs typeface="Microsoft Sans Serif"/>
              </a:rPr>
              <a:t>различных носителей </a:t>
            </a:r>
            <a:r>
              <a:rPr sz="1200" spc="-10" dirty="0">
                <a:solidFill>
                  <a:srgbClr val="2D5395"/>
                </a:solidFill>
                <a:latin typeface="Microsoft Sans Serif"/>
                <a:cs typeface="Microsoft Sans Serif"/>
              </a:rPr>
              <a:t> информации </a:t>
            </a:r>
            <a:r>
              <a:rPr sz="1200" spc="-30" dirty="0">
                <a:solidFill>
                  <a:srgbClr val="2D5395"/>
                </a:solidFill>
                <a:latin typeface="Microsoft Sans Serif"/>
                <a:cs typeface="Microsoft Sans Serif"/>
              </a:rPr>
              <a:t>(как </a:t>
            </a:r>
            <a:r>
              <a:rPr sz="1200" spc="-25" dirty="0">
                <a:solidFill>
                  <a:srgbClr val="2D5395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2D5395"/>
                </a:solidFill>
                <a:latin typeface="Microsoft Sans Serif"/>
                <a:cs typeface="Microsoft Sans Serif"/>
              </a:rPr>
              <a:t>т</a:t>
            </a:r>
            <a:r>
              <a:rPr sz="1200" spc="5" dirty="0">
                <a:solidFill>
                  <a:srgbClr val="2D5395"/>
                </a:solidFill>
                <a:latin typeface="Microsoft Sans Serif"/>
                <a:cs typeface="Microsoft Sans Serif"/>
              </a:rPr>
              <a:t>р</a:t>
            </a:r>
            <a:r>
              <a:rPr sz="1200" dirty="0">
                <a:solidFill>
                  <a:srgbClr val="2D5395"/>
                </a:solidFill>
                <a:latin typeface="Microsoft Sans Serif"/>
                <a:cs typeface="Microsoft Sans Serif"/>
              </a:rPr>
              <a:t>а</a:t>
            </a:r>
            <a:r>
              <a:rPr sz="1200" spc="-5" dirty="0">
                <a:solidFill>
                  <a:srgbClr val="2D5395"/>
                </a:solidFill>
                <a:latin typeface="Microsoft Sans Serif"/>
                <a:cs typeface="Microsoft Sans Serif"/>
              </a:rPr>
              <a:t>диц</a:t>
            </a:r>
            <a:r>
              <a:rPr sz="1200" spc="-15" dirty="0">
                <a:solidFill>
                  <a:srgbClr val="2D5395"/>
                </a:solidFill>
                <a:latin typeface="Microsoft Sans Serif"/>
                <a:cs typeface="Microsoft Sans Serif"/>
              </a:rPr>
              <a:t>и</a:t>
            </a:r>
            <a:r>
              <a:rPr sz="1200" spc="-10" dirty="0">
                <a:solidFill>
                  <a:srgbClr val="2D5395"/>
                </a:solidFill>
                <a:latin typeface="Microsoft Sans Serif"/>
                <a:cs typeface="Microsoft Sans Serif"/>
              </a:rPr>
              <a:t>онны</a:t>
            </a:r>
            <a:r>
              <a:rPr sz="1200" dirty="0">
                <a:solidFill>
                  <a:srgbClr val="2D5395"/>
                </a:solidFill>
                <a:latin typeface="Microsoft Sans Serif"/>
                <a:cs typeface="Microsoft Sans Serif"/>
              </a:rPr>
              <a:t>х,</a:t>
            </a:r>
            <a:r>
              <a:rPr sz="1200" spc="-25" dirty="0">
                <a:solidFill>
                  <a:srgbClr val="2D5395"/>
                </a:solidFill>
                <a:latin typeface="Microsoft Sans Serif"/>
                <a:cs typeface="Microsoft Sans Serif"/>
              </a:rPr>
              <a:t> </a:t>
            </a:r>
            <a:r>
              <a:rPr sz="1200" spc="-35" dirty="0">
                <a:solidFill>
                  <a:srgbClr val="2D5395"/>
                </a:solidFill>
                <a:latin typeface="Microsoft Sans Serif"/>
                <a:cs typeface="Microsoft Sans Serif"/>
              </a:rPr>
              <a:t>та</a:t>
            </a:r>
            <a:r>
              <a:rPr sz="1200" dirty="0">
                <a:solidFill>
                  <a:srgbClr val="2D5395"/>
                </a:solidFill>
                <a:latin typeface="Microsoft Sans Serif"/>
                <a:cs typeface="Microsoft Sans Serif"/>
              </a:rPr>
              <a:t>к</a:t>
            </a:r>
            <a:r>
              <a:rPr sz="1200" spc="-45" dirty="0">
                <a:solidFill>
                  <a:srgbClr val="2D5395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2D5395"/>
                </a:solidFill>
                <a:latin typeface="Microsoft Sans Serif"/>
                <a:cs typeface="Microsoft Sans Serif"/>
              </a:rPr>
              <a:t>и</a:t>
            </a:r>
            <a:r>
              <a:rPr sz="1200" dirty="0">
                <a:solidFill>
                  <a:srgbClr val="2D5395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2D5395"/>
                </a:solidFill>
                <a:latin typeface="Microsoft Sans Serif"/>
                <a:cs typeface="Microsoft Sans Serif"/>
              </a:rPr>
              <a:t>ц</a:t>
            </a:r>
            <a:r>
              <a:rPr sz="1200" spc="-5" dirty="0">
                <a:solidFill>
                  <a:srgbClr val="2D5395"/>
                </a:solidFill>
                <a:latin typeface="Microsoft Sans Serif"/>
                <a:cs typeface="Microsoft Sans Serif"/>
              </a:rPr>
              <a:t>иф</a:t>
            </a:r>
            <a:r>
              <a:rPr sz="1200" dirty="0">
                <a:solidFill>
                  <a:srgbClr val="2D5395"/>
                </a:solidFill>
                <a:latin typeface="Microsoft Sans Serif"/>
                <a:cs typeface="Microsoft Sans Serif"/>
              </a:rPr>
              <a:t>ров</a:t>
            </a:r>
            <a:r>
              <a:rPr sz="1200" spc="-10" dirty="0">
                <a:solidFill>
                  <a:srgbClr val="2D5395"/>
                </a:solidFill>
                <a:latin typeface="Microsoft Sans Serif"/>
                <a:cs typeface="Microsoft Sans Serif"/>
              </a:rPr>
              <a:t>ы</a:t>
            </a:r>
            <a:r>
              <a:rPr sz="1200" dirty="0">
                <a:solidFill>
                  <a:srgbClr val="2D5395"/>
                </a:solidFill>
                <a:latin typeface="Microsoft Sans Serif"/>
                <a:cs typeface="Microsoft Sans Serif"/>
              </a:rPr>
              <a:t>х)</a:t>
            </a:r>
            <a:endParaRPr sz="1200" dirty="0">
              <a:latin typeface="Microsoft Sans Serif"/>
              <a:cs typeface="Microsoft Sans Serif"/>
            </a:endParaRPr>
          </a:p>
          <a:p>
            <a:pPr marL="127000" marR="5080" indent="-114300">
              <a:lnSpc>
                <a:spcPct val="86700"/>
              </a:lnSpc>
              <a:spcBef>
                <a:spcPts val="60"/>
              </a:spcBef>
              <a:buChar char="•"/>
              <a:tabLst>
                <a:tab pos="127000" algn="l"/>
              </a:tabLst>
            </a:pPr>
            <a:r>
              <a:rPr sz="1200" spc="-5" dirty="0">
                <a:solidFill>
                  <a:srgbClr val="2D5395"/>
                </a:solidFill>
                <a:latin typeface="Microsoft Sans Serif"/>
                <a:cs typeface="Microsoft Sans Serif"/>
              </a:rPr>
              <a:t>внешних </a:t>
            </a:r>
            <a:r>
              <a:rPr sz="1200" spc="-10" dirty="0">
                <a:solidFill>
                  <a:srgbClr val="2D5395"/>
                </a:solidFill>
                <a:latin typeface="Microsoft Sans Serif"/>
                <a:cs typeface="Microsoft Sans Serif"/>
              </a:rPr>
              <a:t>ресурсов </a:t>
            </a:r>
            <a:r>
              <a:rPr sz="1200" spc="-5" dirty="0">
                <a:solidFill>
                  <a:srgbClr val="2D5395"/>
                </a:solidFill>
                <a:latin typeface="Microsoft Sans Serif"/>
                <a:cs typeface="Microsoft Sans Serif"/>
              </a:rPr>
              <a:t>для </a:t>
            </a:r>
            <a:r>
              <a:rPr sz="1200" dirty="0">
                <a:solidFill>
                  <a:srgbClr val="2D5395"/>
                </a:solidFill>
                <a:latin typeface="Microsoft Sans Serif"/>
                <a:cs typeface="Microsoft Sans Serif"/>
              </a:rPr>
              <a:t> </a:t>
            </a:r>
            <a:r>
              <a:rPr sz="1200" spc="-20" dirty="0">
                <a:solidFill>
                  <a:srgbClr val="2D5395"/>
                </a:solidFill>
                <a:latin typeface="Microsoft Sans Serif"/>
                <a:cs typeface="Microsoft Sans Serif"/>
              </a:rPr>
              <a:t>функционирования </a:t>
            </a:r>
            <a:r>
              <a:rPr sz="1200" spc="-5" dirty="0">
                <a:solidFill>
                  <a:srgbClr val="2D5395"/>
                </a:solidFill>
                <a:latin typeface="Microsoft Sans Serif"/>
                <a:cs typeface="Microsoft Sans Serif"/>
              </a:rPr>
              <a:t>ИОС </a:t>
            </a:r>
            <a:r>
              <a:rPr sz="1200" spc="-25" dirty="0">
                <a:solidFill>
                  <a:srgbClr val="2D5395"/>
                </a:solidFill>
                <a:latin typeface="Microsoft Sans Serif"/>
                <a:cs typeface="Microsoft Sans Serif"/>
              </a:rPr>
              <a:t>школы </a:t>
            </a:r>
            <a:r>
              <a:rPr sz="1200" spc="-20" dirty="0">
                <a:solidFill>
                  <a:srgbClr val="2D5395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2D5395"/>
                </a:solidFill>
                <a:latin typeface="Microsoft Sans Serif"/>
                <a:cs typeface="Microsoft Sans Serif"/>
              </a:rPr>
              <a:t>(outsourcing)</a:t>
            </a:r>
            <a:endParaRPr sz="1200" dirty="0">
              <a:latin typeface="Microsoft Sans Serif"/>
              <a:cs typeface="Microsoft Sans Serif"/>
            </a:endParaRPr>
          </a:p>
        </p:txBody>
      </p:sp>
      <p:sp>
        <p:nvSpPr>
          <p:cNvPr id="24" name="object 21">
            <a:extLst>
              <a:ext uri="{FF2B5EF4-FFF2-40B4-BE49-F238E27FC236}">
                <a16:creationId xmlns:a16="http://schemas.microsoft.com/office/drawing/2014/main" id="{5468131A-1CB6-44B8-A1B3-CB8B19DECF12}"/>
              </a:ext>
            </a:extLst>
          </p:cNvPr>
          <p:cNvSpPr txBox="1"/>
          <p:nvPr/>
        </p:nvSpPr>
        <p:spPr>
          <a:xfrm>
            <a:off x="7494407" y="5306224"/>
            <a:ext cx="2516859" cy="822148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27000" marR="5080" indent="-114300">
              <a:lnSpc>
                <a:spcPts val="1240"/>
              </a:lnSpc>
              <a:spcBef>
                <a:spcPts val="305"/>
              </a:spcBef>
              <a:buChar char="•"/>
              <a:tabLst>
                <a:tab pos="127000" algn="l"/>
              </a:tabLst>
            </a:pPr>
            <a:r>
              <a:rPr sz="1200" spc="-5" dirty="0">
                <a:solidFill>
                  <a:srgbClr val="2D5395"/>
                </a:solidFill>
                <a:latin typeface="Microsoft Sans Serif"/>
                <a:cs typeface="Microsoft Sans Serif"/>
              </a:rPr>
              <a:t>повышения </a:t>
            </a:r>
            <a:r>
              <a:rPr sz="1200" spc="-15" dirty="0">
                <a:solidFill>
                  <a:srgbClr val="2D5395"/>
                </a:solidFill>
                <a:latin typeface="Microsoft Sans Serif"/>
                <a:cs typeface="Microsoft Sans Serif"/>
              </a:rPr>
              <a:t>эффективности </a:t>
            </a:r>
            <a:r>
              <a:rPr sz="1200" dirty="0">
                <a:solidFill>
                  <a:srgbClr val="2D5395"/>
                </a:solidFill>
                <a:latin typeface="Microsoft Sans Serif"/>
                <a:cs typeface="Microsoft Sans Serif"/>
              </a:rPr>
              <a:t>и </a:t>
            </a:r>
            <a:r>
              <a:rPr sz="1200" spc="-305" dirty="0">
                <a:solidFill>
                  <a:srgbClr val="2D5395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2D5395"/>
                </a:solidFill>
                <a:latin typeface="Microsoft Sans Serif"/>
                <a:cs typeface="Microsoft Sans Serif"/>
              </a:rPr>
              <a:t>качества </a:t>
            </a:r>
            <a:r>
              <a:rPr sz="1200" spc="-10" dirty="0">
                <a:solidFill>
                  <a:srgbClr val="2D5395"/>
                </a:solidFill>
                <a:latin typeface="Microsoft Sans Serif"/>
                <a:cs typeface="Microsoft Sans Serif"/>
              </a:rPr>
              <a:t>реализации </a:t>
            </a:r>
            <a:r>
              <a:rPr sz="1200" spc="-5" dirty="0">
                <a:solidFill>
                  <a:srgbClr val="2D5395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2D5395"/>
                </a:solidFill>
                <a:latin typeface="Microsoft Sans Serif"/>
                <a:cs typeface="Microsoft Sans Serif"/>
              </a:rPr>
              <a:t>о</a:t>
            </a:r>
            <a:r>
              <a:rPr sz="1200" spc="-20" dirty="0">
                <a:solidFill>
                  <a:srgbClr val="2D5395"/>
                </a:solidFill>
                <a:latin typeface="Microsoft Sans Serif"/>
                <a:cs typeface="Microsoft Sans Serif"/>
              </a:rPr>
              <a:t>б</a:t>
            </a:r>
            <a:r>
              <a:rPr sz="1200" spc="-10" dirty="0">
                <a:solidFill>
                  <a:srgbClr val="2D5395"/>
                </a:solidFill>
                <a:latin typeface="Microsoft Sans Serif"/>
                <a:cs typeface="Microsoft Sans Serif"/>
              </a:rPr>
              <a:t>ра</a:t>
            </a:r>
            <a:r>
              <a:rPr sz="1200" spc="-15" dirty="0">
                <a:solidFill>
                  <a:srgbClr val="2D5395"/>
                </a:solidFill>
                <a:latin typeface="Microsoft Sans Serif"/>
                <a:cs typeface="Microsoft Sans Serif"/>
              </a:rPr>
              <a:t>з</a:t>
            </a:r>
            <a:r>
              <a:rPr sz="1200" spc="-20" dirty="0">
                <a:solidFill>
                  <a:srgbClr val="2D5395"/>
                </a:solidFill>
                <a:latin typeface="Microsoft Sans Serif"/>
                <a:cs typeface="Microsoft Sans Serif"/>
              </a:rPr>
              <a:t>о</a:t>
            </a:r>
            <a:r>
              <a:rPr sz="1200" spc="-25" dirty="0">
                <a:solidFill>
                  <a:srgbClr val="2D5395"/>
                </a:solidFill>
                <a:latin typeface="Microsoft Sans Serif"/>
                <a:cs typeface="Microsoft Sans Serif"/>
              </a:rPr>
              <a:t>в</a:t>
            </a:r>
            <a:r>
              <a:rPr sz="1200" spc="-20" dirty="0">
                <a:solidFill>
                  <a:srgbClr val="2D5395"/>
                </a:solidFill>
                <a:latin typeface="Microsoft Sans Serif"/>
                <a:cs typeface="Microsoft Sans Serif"/>
              </a:rPr>
              <a:t>а</a:t>
            </a:r>
            <a:r>
              <a:rPr sz="1200" spc="-10" dirty="0">
                <a:solidFill>
                  <a:srgbClr val="2D5395"/>
                </a:solidFill>
                <a:latin typeface="Microsoft Sans Serif"/>
                <a:cs typeface="Microsoft Sans Serif"/>
              </a:rPr>
              <a:t>т</a:t>
            </a:r>
            <a:r>
              <a:rPr sz="1200" spc="-20" dirty="0">
                <a:solidFill>
                  <a:srgbClr val="2D5395"/>
                </a:solidFill>
                <a:latin typeface="Microsoft Sans Serif"/>
                <a:cs typeface="Microsoft Sans Serif"/>
              </a:rPr>
              <a:t>е</a:t>
            </a:r>
            <a:r>
              <a:rPr sz="1200" spc="-15" dirty="0">
                <a:solidFill>
                  <a:srgbClr val="2D5395"/>
                </a:solidFill>
                <a:latin typeface="Microsoft Sans Serif"/>
                <a:cs typeface="Microsoft Sans Serif"/>
              </a:rPr>
              <a:t>л</a:t>
            </a:r>
            <a:r>
              <a:rPr sz="1200" spc="-20" dirty="0">
                <a:solidFill>
                  <a:srgbClr val="2D5395"/>
                </a:solidFill>
                <a:latin typeface="Microsoft Sans Serif"/>
                <a:cs typeface="Microsoft Sans Serif"/>
              </a:rPr>
              <a:t>ьн</a:t>
            </a:r>
            <a:r>
              <a:rPr sz="1200" spc="-25" dirty="0">
                <a:solidFill>
                  <a:srgbClr val="2D5395"/>
                </a:solidFill>
                <a:latin typeface="Microsoft Sans Serif"/>
                <a:cs typeface="Microsoft Sans Serif"/>
              </a:rPr>
              <a:t>ы</a:t>
            </a:r>
            <a:r>
              <a:rPr sz="1200" dirty="0">
                <a:solidFill>
                  <a:srgbClr val="2D5395"/>
                </a:solidFill>
                <a:latin typeface="Microsoft Sans Serif"/>
                <a:cs typeface="Microsoft Sans Serif"/>
              </a:rPr>
              <a:t>х</a:t>
            </a:r>
            <a:r>
              <a:rPr sz="1200" spc="-65" dirty="0">
                <a:solidFill>
                  <a:srgbClr val="2D5395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2D5395"/>
                </a:solidFill>
                <a:latin typeface="Microsoft Sans Serif"/>
                <a:cs typeface="Microsoft Sans Serif"/>
              </a:rPr>
              <a:t>про</a:t>
            </a:r>
            <a:r>
              <a:rPr sz="1200" spc="-20" dirty="0">
                <a:solidFill>
                  <a:srgbClr val="2D5395"/>
                </a:solidFill>
                <a:latin typeface="Microsoft Sans Serif"/>
                <a:cs typeface="Microsoft Sans Serif"/>
              </a:rPr>
              <a:t>грам</a:t>
            </a:r>
            <a:r>
              <a:rPr sz="1200" dirty="0">
                <a:solidFill>
                  <a:srgbClr val="2D5395"/>
                </a:solidFill>
                <a:latin typeface="Microsoft Sans Serif"/>
                <a:cs typeface="Microsoft Sans Serif"/>
              </a:rPr>
              <a:t>м</a:t>
            </a:r>
            <a:endParaRPr sz="1200" dirty="0">
              <a:latin typeface="Microsoft Sans Serif"/>
              <a:cs typeface="Microsoft Sans Serif"/>
            </a:endParaRPr>
          </a:p>
          <a:p>
            <a:pPr marL="127000" marR="10795" indent="-114300">
              <a:lnSpc>
                <a:spcPct val="86700"/>
              </a:lnSpc>
              <a:spcBef>
                <a:spcPts val="45"/>
              </a:spcBef>
              <a:buChar char="•"/>
              <a:tabLst>
                <a:tab pos="127000" algn="l"/>
              </a:tabLst>
            </a:pPr>
            <a:r>
              <a:rPr sz="1200" spc="-5" dirty="0">
                <a:solidFill>
                  <a:srgbClr val="2D5395"/>
                </a:solidFill>
                <a:latin typeface="Microsoft Sans Serif"/>
                <a:cs typeface="Microsoft Sans Serif"/>
              </a:rPr>
              <a:t>повышение </a:t>
            </a:r>
            <a:r>
              <a:rPr sz="1200" spc="-15" dirty="0">
                <a:solidFill>
                  <a:srgbClr val="2D5395"/>
                </a:solidFill>
                <a:latin typeface="Microsoft Sans Serif"/>
                <a:cs typeface="Microsoft Sans Serif"/>
              </a:rPr>
              <a:t>качества </a:t>
            </a:r>
            <a:r>
              <a:rPr sz="1200" spc="-10" dirty="0">
                <a:solidFill>
                  <a:srgbClr val="2D5395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2D5395"/>
                </a:solidFill>
                <a:latin typeface="Microsoft Sans Serif"/>
                <a:cs typeface="Microsoft Sans Serif"/>
              </a:rPr>
              <a:t>управления </a:t>
            </a:r>
            <a:r>
              <a:rPr sz="1200" spc="-20" dirty="0">
                <a:solidFill>
                  <a:srgbClr val="2D5395"/>
                </a:solidFill>
                <a:latin typeface="Microsoft Sans Serif"/>
                <a:cs typeface="Microsoft Sans Serif"/>
              </a:rPr>
              <a:t>образовательной </a:t>
            </a:r>
            <a:r>
              <a:rPr sz="1200" spc="-15" dirty="0">
                <a:solidFill>
                  <a:srgbClr val="2D5395"/>
                </a:solidFill>
                <a:latin typeface="Microsoft Sans Serif"/>
                <a:cs typeface="Microsoft Sans Serif"/>
              </a:rPr>
              <a:t> организацией</a:t>
            </a:r>
            <a:endParaRPr sz="1200" dirty="0">
              <a:latin typeface="Microsoft Sans Serif"/>
              <a:cs typeface="Microsoft Sans Serif"/>
            </a:endParaRPr>
          </a:p>
        </p:txBody>
      </p:sp>
      <p:grpSp>
        <p:nvGrpSpPr>
          <p:cNvPr id="25" name="object 4">
            <a:extLst>
              <a:ext uri="{FF2B5EF4-FFF2-40B4-BE49-F238E27FC236}">
                <a16:creationId xmlns:a16="http://schemas.microsoft.com/office/drawing/2014/main" id="{7512E5FC-8396-4D04-B9F7-38BD9A175473}"/>
              </a:ext>
            </a:extLst>
          </p:cNvPr>
          <p:cNvGrpSpPr/>
          <p:nvPr/>
        </p:nvGrpSpPr>
        <p:grpSpPr>
          <a:xfrm>
            <a:off x="3027574" y="1612089"/>
            <a:ext cx="4308049" cy="3927796"/>
            <a:chOff x="2849879" y="1112519"/>
            <a:chExt cx="4777613" cy="4258057"/>
          </a:xfrm>
        </p:grpSpPr>
        <p:sp>
          <p:nvSpPr>
            <p:cNvPr id="26" name="object 5">
              <a:extLst>
                <a:ext uri="{FF2B5EF4-FFF2-40B4-BE49-F238E27FC236}">
                  <a16:creationId xmlns:a16="http://schemas.microsoft.com/office/drawing/2014/main" id="{C281CE27-6BE8-4E43-AE98-97E1B265F591}"/>
                </a:ext>
              </a:extLst>
            </p:cNvPr>
            <p:cNvSpPr/>
            <p:nvPr/>
          </p:nvSpPr>
          <p:spPr>
            <a:xfrm>
              <a:off x="5145023" y="2414016"/>
              <a:ext cx="1028700" cy="2956560"/>
            </a:xfrm>
            <a:custGeom>
              <a:avLst/>
              <a:gdLst/>
              <a:ahLst/>
              <a:cxnLst/>
              <a:rect l="l" t="t" r="r" b="b"/>
              <a:pathLst>
                <a:path w="1028700" h="2956560">
                  <a:moveTo>
                    <a:pt x="0" y="2378964"/>
                  </a:moveTo>
                  <a:lnTo>
                    <a:pt x="624713" y="2956433"/>
                  </a:lnTo>
                </a:path>
                <a:path w="1028700" h="2956560">
                  <a:moveTo>
                    <a:pt x="0" y="1507236"/>
                  </a:moveTo>
                  <a:lnTo>
                    <a:pt x="946403" y="1507236"/>
                  </a:lnTo>
                </a:path>
                <a:path w="1028700" h="2956560">
                  <a:moveTo>
                    <a:pt x="0" y="786384"/>
                  </a:moveTo>
                  <a:lnTo>
                    <a:pt x="1028318" y="0"/>
                  </a:lnTo>
                </a:path>
              </a:pathLst>
            </a:custGeom>
            <a:ln w="12192">
              <a:solidFill>
                <a:srgbClr val="3457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6">
              <a:extLst>
                <a:ext uri="{FF2B5EF4-FFF2-40B4-BE49-F238E27FC236}">
                  <a16:creationId xmlns:a16="http://schemas.microsoft.com/office/drawing/2014/main" id="{FA58EF93-95A3-4D0C-B675-7EBAAD8189F3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49879" y="2572511"/>
              <a:ext cx="2699004" cy="2697479"/>
            </a:xfrm>
            <a:prstGeom prst="rect">
              <a:avLst/>
            </a:prstGeom>
          </p:spPr>
        </p:pic>
        <p:sp>
          <p:nvSpPr>
            <p:cNvPr id="28" name="object 7">
              <a:extLst>
                <a:ext uri="{FF2B5EF4-FFF2-40B4-BE49-F238E27FC236}">
                  <a16:creationId xmlns:a16="http://schemas.microsoft.com/office/drawing/2014/main" id="{6D112126-C8A7-43B6-9DB1-AFF945594175}"/>
                </a:ext>
              </a:extLst>
            </p:cNvPr>
            <p:cNvSpPr/>
            <p:nvPr/>
          </p:nvSpPr>
          <p:spPr>
            <a:xfrm>
              <a:off x="2849879" y="2572511"/>
              <a:ext cx="2698750" cy="2697480"/>
            </a:xfrm>
            <a:custGeom>
              <a:avLst/>
              <a:gdLst/>
              <a:ahLst/>
              <a:cxnLst/>
              <a:rect l="l" t="t" r="r" b="b"/>
              <a:pathLst>
                <a:path w="2698750" h="2697479">
                  <a:moveTo>
                    <a:pt x="0" y="1348739"/>
                  </a:moveTo>
                  <a:lnTo>
                    <a:pt x="888" y="1300352"/>
                  </a:lnTo>
                  <a:lnTo>
                    <a:pt x="3428" y="1252474"/>
                  </a:lnTo>
                  <a:lnTo>
                    <a:pt x="7619" y="1204976"/>
                  </a:lnTo>
                  <a:lnTo>
                    <a:pt x="13334" y="1157986"/>
                  </a:lnTo>
                  <a:lnTo>
                    <a:pt x="20827" y="1111504"/>
                  </a:lnTo>
                  <a:lnTo>
                    <a:pt x="29844" y="1065530"/>
                  </a:lnTo>
                  <a:lnTo>
                    <a:pt x="40386" y="1020063"/>
                  </a:lnTo>
                  <a:lnTo>
                    <a:pt x="52324" y="975360"/>
                  </a:lnTo>
                  <a:lnTo>
                    <a:pt x="65912" y="931163"/>
                  </a:lnTo>
                  <a:lnTo>
                    <a:pt x="80899" y="887729"/>
                  </a:lnTo>
                  <a:lnTo>
                    <a:pt x="97281" y="844930"/>
                  </a:lnTo>
                  <a:lnTo>
                    <a:pt x="115062" y="802766"/>
                  </a:lnTo>
                  <a:lnTo>
                    <a:pt x="134238" y="761491"/>
                  </a:lnTo>
                  <a:lnTo>
                    <a:pt x="154812" y="720851"/>
                  </a:lnTo>
                  <a:lnTo>
                    <a:pt x="176656" y="681101"/>
                  </a:lnTo>
                  <a:lnTo>
                    <a:pt x="199770" y="642112"/>
                  </a:lnTo>
                  <a:lnTo>
                    <a:pt x="224155" y="604012"/>
                  </a:lnTo>
                  <a:lnTo>
                    <a:pt x="249681" y="566801"/>
                  </a:lnTo>
                  <a:lnTo>
                    <a:pt x="276606" y="530478"/>
                  </a:lnTo>
                  <a:lnTo>
                    <a:pt x="304545" y="495173"/>
                  </a:lnTo>
                  <a:lnTo>
                    <a:pt x="333628" y="460755"/>
                  </a:lnTo>
                  <a:lnTo>
                    <a:pt x="363855" y="427354"/>
                  </a:lnTo>
                  <a:lnTo>
                    <a:pt x="395224" y="395097"/>
                  </a:lnTo>
                  <a:lnTo>
                    <a:pt x="427608" y="363727"/>
                  </a:lnTo>
                  <a:lnTo>
                    <a:pt x="461009" y="333501"/>
                  </a:lnTo>
                  <a:lnTo>
                    <a:pt x="495299" y="304418"/>
                  </a:lnTo>
                  <a:lnTo>
                    <a:pt x="530732" y="276478"/>
                  </a:lnTo>
                  <a:lnTo>
                    <a:pt x="567055" y="249682"/>
                  </a:lnTo>
                  <a:lnTo>
                    <a:pt x="604266" y="224027"/>
                  </a:lnTo>
                  <a:lnTo>
                    <a:pt x="642366" y="199643"/>
                  </a:lnTo>
                  <a:lnTo>
                    <a:pt x="681355" y="176529"/>
                  </a:lnTo>
                  <a:lnTo>
                    <a:pt x="721106" y="154812"/>
                  </a:lnTo>
                  <a:lnTo>
                    <a:pt x="761745" y="134238"/>
                  </a:lnTo>
                  <a:lnTo>
                    <a:pt x="803147" y="115062"/>
                  </a:lnTo>
                  <a:lnTo>
                    <a:pt x="845184" y="97282"/>
                  </a:lnTo>
                  <a:lnTo>
                    <a:pt x="888110" y="80899"/>
                  </a:lnTo>
                  <a:lnTo>
                    <a:pt x="931544" y="65912"/>
                  </a:lnTo>
                  <a:lnTo>
                    <a:pt x="975741" y="52324"/>
                  </a:lnTo>
                  <a:lnTo>
                    <a:pt x="1020571" y="40259"/>
                  </a:lnTo>
                  <a:lnTo>
                    <a:pt x="1065910" y="29845"/>
                  </a:lnTo>
                  <a:lnTo>
                    <a:pt x="1111884" y="20827"/>
                  </a:lnTo>
                  <a:lnTo>
                    <a:pt x="1158367" y="13335"/>
                  </a:lnTo>
                  <a:lnTo>
                    <a:pt x="1205483" y="7620"/>
                  </a:lnTo>
                  <a:lnTo>
                    <a:pt x="1252982" y="3428"/>
                  </a:lnTo>
                  <a:lnTo>
                    <a:pt x="1300860" y="888"/>
                  </a:lnTo>
                  <a:lnTo>
                    <a:pt x="1349247" y="0"/>
                  </a:lnTo>
                  <a:lnTo>
                    <a:pt x="1397761" y="888"/>
                  </a:lnTo>
                  <a:lnTo>
                    <a:pt x="1445641" y="3428"/>
                  </a:lnTo>
                  <a:lnTo>
                    <a:pt x="1493139" y="7620"/>
                  </a:lnTo>
                  <a:lnTo>
                    <a:pt x="1540256" y="13335"/>
                  </a:lnTo>
                  <a:lnTo>
                    <a:pt x="1586737" y="20827"/>
                  </a:lnTo>
                  <a:lnTo>
                    <a:pt x="1632711" y="29845"/>
                  </a:lnTo>
                  <a:lnTo>
                    <a:pt x="1678050" y="40259"/>
                  </a:lnTo>
                  <a:lnTo>
                    <a:pt x="1722882" y="52324"/>
                  </a:lnTo>
                  <a:lnTo>
                    <a:pt x="1767078" y="65912"/>
                  </a:lnTo>
                  <a:lnTo>
                    <a:pt x="1810511" y="80899"/>
                  </a:lnTo>
                  <a:lnTo>
                    <a:pt x="1853437" y="97282"/>
                  </a:lnTo>
                  <a:lnTo>
                    <a:pt x="1895474" y="115062"/>
                  </a:lnTo>
                  <a:lnTo>
                    <a:pt x="1936877" y="134238"/>
                  </a:lnTo>
                  <a:lnTo>
                    <a:pt x="1977517" y="154812"/>
                  </a:lnTo>
                  <a:lnTo>
                    <a:pt x="2017268" y="176529"/>
                  </a:lnTo>
                  <a:lnTo>
                    <a:pt x="2056257" y="199643"/>
                  </a:lnTo>
                  <a:lnTo>
                    <a:pt x="2094357" y="224027"/>
                  </a:lnTo>
                  <a:lnTo>
                    <a:pt x="2131568" y="249682"/>
                  </a:lnTo>
                  <a:lnTo>
                    <a:pt x="2167890" y="276478"/>
                  </a:lnTo>
                  <a:lnTo>
                    <a:pt x="2203322" y="304418"/>
                  </a:lnTo>
                  <a:lnTo>
                    <a:pt x="2237612" y="333501"/>
                  </a:lnTo>
                  <a:lnTo>
                    <a:pt x="2271014" y="363727"/>
                  </a:lnTo>
                  <a:lnTo>
                    <a:pt x="2303398" y="395097"/>
                  </a:lnTo>
                  <a:lnTo>
                    <a:pt x="2334768" y="427354"/>
                  </a:lnTo>
                  <a:lnTo>
                    <a:pt x="2364994" y="460755"/>
                  </a:lnTo>
                  <a:lnTo>
                    <a:pt x="2394077" y="495173"/>
                  </a:lnTo>
                  <a:lnTo>
                    <a:pt x="2422017" y="530478"/>
                  </a:lnTo>
                  <a:lnTo>
                    <a:pt x="2448941" y="566801"/>
                  </a:lnTo>
                  <a:lnTo>
                    <a:pt x="2474468" y="604012"/>
                  </a:lnTo>
                  <a:lnTo>
                    <a:pt x="2498852" y="642112"/>
                  </a:lnTo>
                  <a:lnTo>
                    <a:pt x="2521966" y="681101"/>
                  </a:lnTo>
                  <a:lnTo>
                    <a:pt x="2543810" y="720851"/>
                  </a:lnTo>
                  <a:lnTo>
                    <a:pt x="2564384" y="761491"/>
                  </a:lnTo>
                  <a:lnTo>
                    <a:pt x="2583560" y="802766"/>
                  </a:lnTo>
                  <a:lnTo>
                    <a:pt x="2601341" y="844930"/>
                  </a:lnTo>
                  <a:lnTo>
                    <a:pt x="2617723" y="887729"/>
                  </a:lnTo>
                  <a:lnTo>
                    <a:pt x="2632710" y="931163"/>
                  </a:lnTo>
                  <a:lnTo>
                    <a:pt x="2646298" y="975360"/>
                  </a:lnTo>
                  <a:lnTo>
                    <a:pt x="2658236" y="1020063"/>
                  </a:lnTo>
                  <a:lnTo>
                    <a:pt x="2668778" y="1065530"/>
                  </a:lnTo>
                  <a:lnTo>
                    <a:pt x="2677795" y="1111504"/>
                  </a:lnTo>
                  <a:lnTo>
                    <a:pt x="2685160" y="1157986"/>
                  </a:lnTo>
                  <a:lnTo>
                    <a:pt x="2691003" y="1204976"/>
                  </a:lnTo>
                  <a:lnTo>
                    <a:pt x="2695194" y="1252474"/>
                  </a:lnTo>
                  <a:lnTo>
                    <a:pt x="2697734" y="1300352"/>
                  </a:lnTo>
                  <a:lnTo>
                    <a:pt x="2698622" y="1348739"/>
                  </a:lnTo>
                  <a:lnTo>
                    <a:pt x="2697734" y="1397127"/>
                  </a:lnTo>
                  <a:lnTo>
                    <a:pt x="2695194" y="1445006"/>
                  </a:lnTo>
                  <a:lnTo>
                    <a:pt x="2691003" y="1492504"/>
                  </a:lnTo>
                  <a:lnTo>
                    <a:pt x="2685160" y="1539494"/>
                  </a:lnTo>
                  <a:lnTo>
                    <a:pt x="2677795" y="1585976"/>
                  </a:lnTo>
                  <a:lnTo>
                    <a:pt x="2668778" y="1631950"/>
                  </a:lnTo>
                  <a:lnTo>
                    <a:pt x="2658236" y="1677415"/>
                  </a:lnTo>
                  <a:lnTo>
                    <a:pt x="2646298" y="1722120"/>
                  </a:lnTo>
                  <a:lnTo>
                    <a:pt x="2632710" y="1766315"/>
                  </a:lnTo>
                  <a:lnTo>
                    <a:pt x="2617723" y="1809750"/>
                  </a:lnTo>
                  <a:lnTo>
                    <a:pt x="2601341" y="1852549"/>
                  </a:lnTo>
                  <a:lnTo>
                    <a:pt x="2583560" y="1894713"/>
                  </a:lnTo>
                  <a:lnTo>
                    <a:pt x="2564384" y="1935988"/>
                  </a:lnTo>
                  <a:lnTo>
                    <a:pt x="2543810" y="1976627"/>
                  </a:lnTo>
                  <a:lnTo>
                    <a:pt x="2521966" y="2016379"/>
                  </a:lnTo>
                  <a:lnTo>
                    <a:pt x="2498852" y="2055368"/>
                  </a:lnTo>
                  <a:lnTo>
                    <a:pt x="2474468" y="2093468"/>
                  </a:lnTo>
                  <a:lnTo>
                    <a:pt x="2448941" y="2130679"/>
                  </a:lnTo>
                  <a:lnTo>
                    <a:pt x="2422017" y="2167001"/>
                  </a:lnTo>
                  <a:lnTo>
                    <a:pt x="2394077" y="2202307"/>
                  </a:lnTo>
                  <a:lnTo>
                    <a:pt x="2364994" y="2236724"/>
                  </a:lnTo>
                  <a:lnTo>
                    <a:pt x="2334768" y="2270125"/>
                  </a:lnTo>
                  <a:lnTo>
                    <a:pt x="2303398" y="2302383"/>
                  </a:lnTo>
                  <a:lnTo>
                    <a:pt x="2271014" y="2333752"/>
                  </a:lnTo>
                  <a:lnTo>
                    <a:pt x="2237612" y="2363978"/>
                  </a:lnTo>
                  <a:lnTo>
                    <a:pt x="2203322" y="2393061"/>
                  </a:lnTo>
                  <a:lnTo>
                    <a:pt x="2167890" y="2421001"/>
                  </a:lnTo>
                  <a:lnTo>
                    <a:pt x="2131568" y="2447798"/>
                  </a:lnTo>
                  <a:lnTo>
                    <a:pt x="2094357" y="2473452"/>
                  </a:lnTo>
                  <a:lnTo>
                    <a:pt x="2056257" y="2497836"/>
                  </a:lnTo>
                  <a:lnTo>
                    <a:pt x="2017268" y="2520950"/>
                  </a:lnTo>
                  <a:lnTo>
                    <a:pt x="1977517" y="2542667"/>
                  </a:lnTo>
                  <a:lnTo>
                    <a:pt x="1936877" y="2563241"/>
                  </a:lnTo>
                  <a:lnTo>
                    <a:pt x="1895474" y="2582418"/>
                  </a:lnTo>
                  <a:lnTo>
                    <a:pt x="1853437" y="2600198"/>
                  </a:lnTo>
                  <a:lnTo>
                    <a:pt x="1810511" y="2616581"/>
                  </a:lnTo>
                  <a:lnTo>
                    <a:pt x="1767078" y="2631567"/>
                  </a:lnTo>
                  <a:lnTo>
                    <a:pt x="1722882" y="2645156"/>
                  </a:lnTo>
                  <a:lnTo>
                    <a:pt x="1678050" y="2657221"/>
                  </a:lnTo>
                  <a:lnTo>
                    <a:pt x="1632711" y="2667635"/>
                  </a:lnTo>
                  <a:lnTo>
                    <a:pt x="1586737" y="2676652"/>
                  </a:lnTo>
                  <a:lnTo>
                    <a:pt x="1540256" y="2684145"/>
                  </a:lnTo>
                  <a:lnTo>
                    <a:pt x="1493139" y="2689860"/>
                  </a:lnTo>
                  <a:lnTo>
                    <a:pt x="1445641" y="2694051"/>
                  </a:lnTo>
                  <a:lnTo>
                    <a:pt x="1397761" y="2696591"/>
                  </a:lnTo>
                  <a:lnTo>
                    <a:pt x="1349247" y="2697479"/>
                  </a:lnTo>
                  <a:lnTo>
                    <a:pt x="1300860" y="2696591"/>
                  </a:lnTo>
                  <a:lnTo>
                    <a:pt x="1252982" y="2694051"/>
                  </a:lnTo>
                  <a:lnTo>
                    <a:pt x="1205483" y="2689860"/>
                  </a:lnTo>
                  <a:lnTo>
                    <a:pt x="1158367" y="2684145"/>
                  </a:lnTo>
                  <a:lnTo>
                    <a:pt x="1111884" y="2676652"/>
                  </a:lnTo>
                  <a:lnTo>
                    <a:pt x="1065910" y="2667635"/>
                  </a:lnTo>
                  <a:lnTo>
                    <a:pt x="1020571" y="2657221"/>
                  </a:lnTo>
                  <a:lnTo>
                    <a:pt x="975741" y="2645156"/>
                  </a:lnTo>
                  <a:lnTo>
                    <a:pt x="931544" y="2631567"/>
                  </a:lnTo>
                  <a:lnTo>
                    <a:pt x="888110" y="2616581"/>
                  </a:lnTo>
                  <a:lnTo>
                    <a:pt x="845184" y="2600198"/>
                  </a:lnTo>
                  <a:lnTo>
                    <a:pt x="803147" y="2582418"/>
                  </a:lnTo>
                  <a:lnTo>
                    <a:pt x="761745" y="2563241"/>
                  </a:lnTo>
                  <a:lnTo>
                    <a:pt x="721106" y="2542667"/>
                  </a:lnTo>
                  <a:lnTo>
                    <a:pt x="681355" y="2520950"/>
                  </a:lnTo>
                  <a:lnTo>
                    <a:pt x="642366" y="2497836"/>
                  </a:lnTo>
                  <a:lnTo>
                    <a:pt x="604266" y="2473452"/>
                  </a:lnTo>
                  <a:lnTo>
                    <a:pt x="567055" y="2447798"/>
                  </a:lnTo>
                  <a:lnTo>
                    <a:pt x="530732" y="2421001"/>
                  </a:lnTo>
                  <a:lnTo>
                    <a:pt x="495299" y="2393061"/>
                  </a:lnTo>
                  <a:lnTo>
                    <a:pt x="461009" y="2363978"/>
                  </a:lnTo>
                  <a:lnTo>
                    <a:pt x="427608" y="2333752"/>
                  </a:lnTo>
                  <a:lnTo>
                    <a:pt x="395224" y="2302383"/>
                  </a:lnTo>
                  <a:lnTo>
                    <a:pt x="363855" y="2270125"/>
                  </a:lnTo>
                  <a:lnTo>
                    <a:pt x="333628" y="2236724"/>
                  </a:lnTo>
                  <a:lnTo>
                    <a:pt x="304545" y="2202307"/>
                  </a:lnTo>
                  <a:lnTo>
                    <a:pt x="276606" y="2167001"/>
                  </a:lnTo>
                  <a:lnTo>
                    <a:pt x="249681" y="2130679"/>
                  </a:lnTo>
                  <a:lnTo>
                    <a:pt x="224155" y="2093468"/>
                  </a:lnTo>
                  <a:lnTo>
                    <a:pt x="199770" y="2055368"/>
                  </a:lnTo>
                  <a:lnTo>
                    <a:pt x="176656" y="2016379"/>
                  </a:lnTo>
                  <a:lnTo>
                    <a:pt x="154812" y="1976627"/>
                  </a:lnTo>
                  <a:lnTo>
                    <a:pt x="134238" y="1935988"/>
                  </a:lnTo>
                  <a:lnTo>
                    <a:pt x="115062" y="1894713"/>
                  </a:lnTo>
                  <a:lnTo>
                    <a:pt x="97281" y="1852549"/>
                  </a:lnTo>
                  <a:lnTo>
                    <a:pt x="80899" y="1809750"/>
                  </a:lnTo>
                  <a:lnTo>
                    <a:pt x="65912" y="1766315"/>
                  </a:lnTo>
                  <a:lnTo>
                    <a:pt x="52324" y="1722120"/>
                  </a:lnTo>
                  <a:lnTo>
                    <a:pt x="40386" y="1677415"/>
                  </a:lnTo>
                  <a:lnTo>
                    <a:pt x="29844" y="1631950"/>
                  </a:lnTo>
                  <a:lnTo>
                    <a:pt x="20827" y="1585976"/>
                  </a:lnTo>
                  <a:lnTo>
                    <a:pt x="13334" y="1539494"/>
                  </a:lnTo>
                  <a:lnTo>
                    <a:pt x="7619" y="1492504"/>
                  </a:lnTo>
                  <a:lnTo>
                    <a:pt x="3428" y="1445006"/>
                  </a:lnTo>
                  <a:lnTo>
                    <a:pt x="888" y="1397127"/>
                  </a:lnTo>
                  <a:lnTo>
                    <a:pt x="0" y="1348739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8">
              <a:extLst>
                <a:ext uri="{FF2B5EF4-FFF2-40B4-BE49-F238E27FC236}">
                  <a16:creationId xmlns:a16="http://schemas.microsoft.com/office/drawing/2014/main" id="{61659DD1-91A0-400E-A77A-A6CDC8E8ACE1}"/>
                </a:ext>
              </a:extLst>
            </p:cNvPr>
            <p:cNvSpPr/>
            <p:nvPr/>
          </p:nvSpPr>
          <p:spPr>
            <a:xfrm>
              <a:off x="6173723" y="1331159"/>
              <a:ext cx="1453769" cy="1401245"/>
            </a:xfrm>
            <a:custGeom>
              <a:avLst/>
              <a:gdLst/>
              <a:ahLst/>
              <a:cxnLst/>
              <a:rect l="l" t="t" r="r" b="b"/>
              <a:pathLst>
                <a:path w="1619884" h="1619885">
                  <a:moveTo>
                    <a:pt x="809751" y="0"/>
                  </a:moveTo>
                  <a:lnTo>
                    <a:pt x="762126" y="1396"/>
                  </a:lnTo>
                  <a:lnTo>
                    <a:pt x="715390" y="5460"/>
                  </a:lnTo>
                  <a:lnTo>
                    <a:pt x="669289" y="12191"/>
                  </a:lnTo>
                  <a:lnTo>
                    <a:pt x="624077" y="21335"/>
                  </a:lnTo>
                  <a:lnTo>
                    <a:pt x="579882" y="33146"/>
                  </a:lnTo>
                  <a:lnTo>
                    <a:pt x="536701" y="47243"/>
                  </a:lnTo>
                  <a:lnTo>
                    <a:pt x="494538" y="63626"/>
                  </a:lnTo>
                  <a:lnTo>
                    <a:pt x="453643" y="82295"/>
                  </a:lnTo>
                  <a:lnTo>
                    <a:pt x="414019" y="103124"/>
                  </a:lnTo>
                  <a:lnTo>
                    <a:pt x="375665" y="126110"/>
                  </a:lnTo>
                  <a:lnTo>
                    <a:pt x="338708" y="151002"/>
                  </a:lnTo>
                  <a:lnTo>
                    <a:pt x="303275" y="177926"/>
                  </a:lnTo>
                  <a:lnTo>
                    <a:pt x="269493" y="206628"/>
                  </a:lnTo>
                  <a:lnTo>
                    <a:pt x="237236" y="237235"/>
                  </a:lnTo>
                  <a:lnTo>
                    <a:pt x="206628" y="269493"/>
                  </a:lnTo>
                  <a:lnTo>
                    <a:pt x="177926" y="303275"/>
                  </a:lnTo>
                  <a:lnTo>
                    <a:pt x="151002" y="338708"/>
                  </a:lnTo>
                  <a:lnTo>
                    <a:pt x="126111" y="375665"/>
                  </a:lnTo>
                  <a:lnTo>
                    <a:pt x="103124" y="414019"/>
                  </a:lnTo>
                  <a:lnTo>
                    <a:pt x="82295" y="453643"/>
                  </a:lnTo>
                  <a:lnTo>
                    <a:pt x="63626" y="494538"/>
                  </a:lnTo>
                  <a:lnTo>
                    <a:pt x="47243" y="536701"/>
                  </a:lnTo>
                  <a:lnTo>
                    <a:pt x="33146" y="579881"/>
                  </a:lnTo>
                  <a:lnTo>
                    <a:pt x="21336" y="624077"/>
                  </a:lnTo>
                  <a:lnTo>
                    <a:pt x="12191" y="669289"/>
                  </a:lnTo>
                  <a:lnTo>
                    <a:pt x="5461" y="715390"/>
                  </a:lnTo>
                  <a:lnTo>
                    <a:pt x="1396" y="762126"/>
                  </a:lnTo>
                  <a:lnTo>
                    <a:pt x="0" y="809751"/>
                  </a:lnTo>
                  <a:lnTo>
                    <a:pt x="1396" y="857376"/>
                  </a:lnTo>
                  <a:lnTo>
                    <a:pt x="5461" y="904113"/>
                  </a:lnTo>
                  <a:lnTo>
                    <a:pt x="12191" y="950213"/>
                  </a:lnTo>
                  <a:lnTo>
                    <a:pt x="21336" y="995426"/>
                  </a:lnTo>
                  <a:lnTo>
                    <a:pt x="33146" y="1039621"/>
                  </a:lnTo>
                  <a:lnTo>
                    <a:pt x="47243" y="1082802"/>
                  </a:lnTo>
                  <a:lnTo>
                    <a:pt x="63626" y="1124965"/>
                  </a:lnTo>
                  <a:lnTo>
                    <a:pt x="82295" y="1165859"/>
                  </a:lnTo>
                  <a:lnTo>
                    <a:pt x="103124" y="1205483"/>
                  </a:lnTo>
                  <a:lnTo>
                    <a:pt x="126111" y="1243838"/>
                  </a:lnTo>
                  <a:lnTo>
                    <a:pt x="151002" y="1280794"/>
                  </a:lnTo>
                  <a:lnTo>
                    <a:pt x="177926" y="1316227"/>
                  </a:lnTo>
                  <a:lnTo>
                    <a:pt x="206628" y="1350009"/>
                  </a:lnTo>
                  <a:lnTo>
                    <a:pt x="237236" y="1382267"/>
                  </a:lnTo>
                  <a:lnTo>
                    <a:pt x="269493" y="1412875"/>
                  </a:lnTo>
                  <a:lnTo>
                    <a:pt x="303275" y="1441577"/>
                  </a:lnTo>
                  <a:lnTo>
                    <a:pt x="338708" y="1468501"/>
                  </a:lnTo>
                  <a:lnTo>
                    <a:pt x="375665" y="1493392"/>
                  </a:lnTo>
                  <a:lnTo>
                    <a:pt x="414019" y="1516379"/>
                  </a:lnTo>
                  <a:lnTo>
                    <a:pt x="453643" y="1537207"/>
                  </a:lnTo>
                  <a:lnTo>
                    <a:pt x="494538" y="1555877"/>
                  </a:lnTo>
                  <a:lnTo>
                    <a:pt x="536701" y="1572259"/>
                  </a:lnTo>
                  <a:lnTo>
                    <a:pt x="579882" y="1586356"/>
                  </a:lnTo>
                  <a:lnTo>
                    <a:pt x="624077" y="1598167"/>
                  </a:lnTo>
                  <a:lnTo>
                    <a:pt x="669289" y="1607312"/>
                  </a:lnTo>
                  <a:lnTo>
                    <a:pt x="715390" y="1614042"/>
                  </a:lnTo>
                  <a:lnTo>
                    <a:pt x="762126" y="1618106"/>
                  </a:lnTo>
                  <a:lnTo>
                    <a:pt x="809751" y="1619503"/>
                  </a:lnTo>
                  <a:lnTo>
                    <a:pt x="857376" y="1618106"/>
                  </a:lnTo>
                  <a:lnTo>
                    <a:pt x="904113" y="1614042"/>
                  </a:lnTo>
                  <a:lnTo>
                    <a:pt x="950213" y="1607312"/>
                  </a:lnTo>
                  <a:lnTo>
                    <a:pt x="995425" y="1598167"/>
                  </a:lnTo>
                  <a:lnTo>
                    <a:pt x="1039621" y="1586356"/>
                  </a:lnTo>
                  <a:lnTo>
                    <a:pt x="1082801" y="1572259"/>
                  </a:lnTo>
                  <a:lnTo>
                    <a:pt x="1124965" y="1555877"/>
                  </a:lnTo>
                  <a:lnTo>
                    <a:pt x="1165860" y="1537207"/>
                  </a:lnTo>
                  <a:lnTo>
                    <a:pt x="1205484" y="1516379"/>
                  </a:lnTo>
                  <a:lnTo>
                    <a:pt x="1243838" y="1493392"/>
                  </a:lnTo>
                  <a:lnTo>
                    <a:pt x="1280794" y="1468501"/>
                  </a:lnTo>
                  <a:lnTo>
                    <a:pt x="1316227" y="1441577"/>
                  </a:lnTo>
                  <a:lnTo>
                    <a:pt x="1350010" y="1412875"/>
                  </a:lnTo>
                  <a:lnTo>
                    <a:pt x="1382267" y="1382267"/>
                  </a:lnTo>
                  <a:lnTo>
                    <a:pt x="1412874" y="1350009"/>
                  </a:lnTo>
                  <a:lnTo>
                    <a:pt x="1441576" y="1316227"/>
                  </a:lnTo>
                  <a:lnTo>
                    <a:pt x="1468500" y="1280794"/>
                  </a:lnTo>
                  <a:lnTo>
                    <a:pt x="1493392" y="1243838"/>
                  </a:lnTo>
                  <a:lnTo>
                    <a:pt x="1516380" y="1205483"/>
                  </a:lnTo>
                  <a:lnTo>
                    <a:pt x="1537208" y="1165859"/>
                  </a:lnTo>
                  <a:lnTo>
                    <a:pt x="1555876" y="1124965"/>
                  </a:lnTo>
                  <a:lnTo>
                    <a:pt x="1572260" y="1082802"/>
                  </a:lnTo>
                  <a:lnTo>
                    <a:pt x="1586357" y="1039621"/>
                  </a:lnTo>
                  <a:lnTo>
                    <a:pt x="1598167" y="995426"/>
                  </a:lnTo>
                  <a:lnTo>
                    <a:pt x="1607312" y="950213"/>
                  </a:lnTo>
                  <a:lnTo>
                    <a:pt x="1614042" y="904113"/>
                  </a:lnTo>
                  <a:lnTo>
                    <a:pt x="1618107" y="857376"/>
                  </a:lnTo>
                  <a:lnTo>
                    <a:pt x="1619503" y="809751"/>
                  </a:lnTo>
                  <a:lnTo>
                    <a:pt x="1618107" y="762126"/>
                  </a:lnTo>
                  <a:lnTo>
                    <a:pt x="1614042" y="715390"/>
                  </a:lnTo>
                  <a:lnTo>
                    <a:pt x="1607312" y="669289"/>
                  </a:lnTo>
                  <a:lnTo>
                    <a:pt x="1598167" y="624077"/>
                  </a:lnTo>
                  <a:lnTo>
                    <a:pt x="1586357" y="579881"/>
                  </a:lnTo>
                  <a:lnTo>
                    <a:pt x="1572260" y="536701"/>
                  </a:lnTo>
                  <a:lnTo>
                    <a:pt x="1555876" y="494538"/>
                  </a:lnTo>
                  <a:lnTo>
                    <a:pt x="1537208" y="453643"/>
                  </a:lnTo>
                  <a:lnTo>
                    <a:pt x="1516380" y="414019"/>
                  </a:lnTo>
                  <a:lnTo>
                    <a:pt x="1493392" y="375665"/>
                  </a:lnTo>
                  <a:lnTo>
                    <a:pt x="1468500" y="338708"/>
                  </a:lnTo>
                  <a:lnTo>
                    <a:pt x="1441576" y="303275"/>
                  </a:lnTo>
                  <a:lnTo>
                    <a:pt x="1412874" y="269493"/>
                  </a:lnTo>
                  <a:lnTo>
                    <a:pt x="1382267" y="237235"/>
                  </a:lnTo>
                  <a:lnTo>
                    <a:pt x="1350010" y="206628"/>
                  </a:lnTo>
                  <a:lnTo>
                    <a:pt x="1316227" y="177926"/>
                  </a:lnTo>
                  <a:lnTo>
                    <a:pt x="1280794" y="151002"/>
                  </a:lnTo>
                  <a:lnTo>
                    <a:pt x="1243838" y="126110"/>
                  </a:lnTo>
                  <a:lnTo>
                    <a:pt x="1205484" y="103124"/>
                  </a:lnTo>
                  <a:lnTo>
                    <a:pt x="1165860" y="82295"/>
                  </a:lnTo>
                  <a:lnTo>
                    <a:pt x="1124965" y="63626"/>
                  </a:lnTo>
                  <a:lnTo>
                    <a:pt x="1082801" y="47243"/>
                  </a:lnTo>
                  <a:lnTo>
                    <a:pt x="1039621" y="33146"/>
                  </a:lnTo>
                  <a:lnTo>
                    <a:pt x="995425" y="21335"/>
                  </a:lnTo>
                  <a:lnTo>
                    <a:pt x="950213" y="12191"/>
                  </a:lnTo>
                  <a:lnTo>
                    <a:pt x="904113" y="5460"/>
                  </a:lnTo>
                  <a:lnTo>
                    <a:pt x="857376" y="1396"/>
                  </a:lnTo>
                  <a:lnTo>
                    <a:pt x="809751" y="0"/>
                  </a:lnTo>
                  <a:close/>
                </a:path>
              </a:pathLst>
            </a:custGeom>
            <a:solidFill>
              <a:srgbClr val="4470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9">
              <a:extLst>
                <a:ext uri="{FF2B5EF4-FFF2-40B4-BE49-F238E27FC236}">
                  <a16:creationId xmlns:a16="http://schemas.microsoft.com/office/drawing/2014/main" id="{A3FB261D-A921-415D-A561-FDCAC870A48E}"/>
                </a:ext>
              </a:extLst>
            </p:cNvPr>
            <p:cNvSpPr/>
            <p:nvPr/>
          </p:nvSpPr>
          <p:spPr>
            <a:xfrm>
              <a:off x="6007607" y="1112519"/>
              <a:ext cx="1619885" cy="1619885"/>
            </a:xfrm>
            <a:custGeom>
              <a:avLst/>
              <a:gdLst/>
              <a:ahLst/>
              <a:cxnLst/>
              <a:rect l="l" t="t" r="r" b="b"/>
              <a:pathLst>
                <a:path w="1619884" h="1619885">
                  <a:moveTo>
                    <a:pt x="0" y="809751"/>
                  </a:moveTo>
                  <a:lnTo>
                    <a:pt x="1396" y="762126"/>
                  </a:lnTo>
                  <a:lnTo>
                    <a:pt x="5461" y="715390"/>
                  </a:lnTo>
                  <a:lnTo>
                    <a:pt x="12191" y="669289"/>
                  </a:lnTo>
                  <a:lnTo>
                    <a:pt x="21336" y="624077"/>
                  </a:lnTo>
                  <a:lnTo>
                    <a:pt x="33146" y="579881"/>
                  </a:lnTo>
                  <a:lnTo>
                    <a:pt x="47243" y="536701"/>
                  </a:lnTo>
                  <a:lnTo>
                    <a:pt x="63626" y="494538"/>
                  </a:lnTo>
                  <a:lnTo>
                    <a:pt x="82295" y="453643"/>
                  </a:lnTo>
                  <a:lnTo>
                    <a:pt x="103124" y="414019"/>
                  </a:lnTo>
                  <a:lnTo>
                    <a:pt x="126111" y="375665"/>
                  </a:lnTo>
                  <a:lnTo>
                    <a:pt x="151002" y="338708"/>
                  </a:lnTo>
                  <a:lnTo>
                    <a:pt x="177926" y="303275"/>
                  </a:lnTo>
                  <a:lnTo>
                    <a:pt x="206628" y="269493"/>
                  </a:lnTo>
                  <a:lnTo>
                    <a:pt x="237236" y="237235"/>
                  </a:lnTo>
                  <a:lnTo>
                    <a:pt x="269493" y="206628"/>
                  </a:lnTo>
                  <a:lnTo>
                    <a:pt x="303275" y="177926"/>
                  </a:lnTo>
                  <a:lnTo>
                    <a:pt x="338708" y="151002"/>
                  </a:lnTo>
                  <a:lnTo>
                    <a:pt x="375665" y="126110"/>
                  </a:lnTo>
                  <a:lnTo>
                    <a:pt x="414019" y="103124"/>
                  </a:lnTo>
                  <a:lnTo>
                    <a:pt x="453643" y="82295"/>
                  </a:lnTo>
                  <a:lnTo>
                    <a:pt x="494538" y="63626"/>
                  </a:lnTo>
                  <a:lnTo>
                    <a:pt x="536701" y="47243"/>
                  </a:lnTo>
                  <a:lnTo>
                    <a:pt x="579882" y="33146"/>
                  </a:lnTo>
                  <a:lnTo>
                    <a:pt x="624077" y="21335"/>
                  </a:lnTo>
                  <a:lnTo>
                    <a:pt x="669289" y="12191"/>
                  </a:lnTo>
                  <a:lnTo>
                    <a:pt x="715390" y="5460"/>
                  </a:lnTo>
                  <a:lnTo>
                    <a:pt x="762126" y="1396"/>
                  </a:lnTo>
                  <a:lnTo>
                    <a:pt x="809751" y="0"/>
                  </a:lnTo>
                  <a:lnTo>
                    <a:pt x="857376" y="1396"/>
                  </a:lnTo>
                  <a:lnTo>
                    <a:pt x="904113" y="5460"/>
                  </a:lnTo>
                  <a:lnTo>
                    <a:pt x="950213" y="12191"/>
                  </a:lnTo>
                  <a:lnTo>
                    <a:pt x="995425" y="21335"/>
                  </a:lnTo>
                  <a:lnTo>
                    <a:pt x="1039621" y="33146"/>
                  </a:lnTo>
                  <a:lnTo>
                    <a:pt x="1082801" y="47243"/>
                  </a:lnTo>
                  <a:lnTo>
                    <a:pt x="1124965" y="63626"/>
                  </a:lnTo>
                  <a:lnTo>
                    <a:pt x="1165860" y="82295"/>
                  </a:lnTo>
                  <a:lnTo>
                    <a:pt x="1205484" y="103124"/>
                  </a:lnTo>
                  <a:lnTo>
                    <a:pt x="1243838" y="126110"/>
                  </a:lnTo>
                  <a:lnTo>
                    <a:pt x="1280794" y="151002"/>
                  </a:lnTo>
                  <a:lnTo>
                    <a:pt x="1316227" y="177926"/>
                  </a:lnTo>
                  <a:lnTo>
                    <a:pt x="1350010" y="206628"/>
                  </a:lnTo>
                  <a:lnTo>
                    <a:pt x="1382267" y="237235"/>
                  </a:lnTo>
                  <a:lnTo>
                    <a:pt x="1412874" y="269493"/>
                  </a:lnTo>
                  <a:lnTo>
                    <a:pt x="1441576" y="303275"/>
                  </a:lnTo>
                  <a:lnTo>
                    <a:pt x="1468500" y="338708"/>
                  </a:lnTo>
                  <a:lnTo>
                    <a:pt x="1493392" y="375665"/>
                  </a:lnTo>
                  <a:lnTo>
                    <a:pt x="1516380" y="414019"/>
                  </a:lnTo>
                  <a:lnTo>
                    <a:pt x="1537208" y="453643"/>
                  </a:lnTo>
                  <a:lnTo>
                    <a:pt x="1555876" y="494538"/>
                  </a:lnTo>
                  <a:lnTo>
                    <a:pt x="1572260" y="536701"/>
                  </a:lnTo>
                  <a:lnTo>
                    <a:pt x="1586357" y="579881"/>
                  </a:lnTo>
                  <a:lnTo>
                    <a:pt x="1598167" y="624077"/>
                  </a:lnTo>
                  <a:lnTo>
                    <a:pt x="1607312" y="669289"/>
                  </a:lnTo>
                  <a:lnTo>
                    <a:pt x="1614042" y="715390"/>
                  </a:lnTo>
                  <a:lnTo>
                    <a:pt x="1618107" y="762126"/>
                  </a:lnTo>
                  <a:lnTo>
                    <a:pt x="1619503" y="809751"/>
                  </a:lnTo>
                  <a:lnTo>
                    <a:pt x="1618107" y="857376"/>
                  </a:lnTo>
                  <a:lnTo>
                    <a:pt x="1614042" y="904113"/>
                  </a:lnTo>
                  <a:lnTo>
                    <a:pt x="1607312" y="950213"/>
                  </a:lnTo>
                  <a:lnTo>
                    <a:pt x="1598167" y="995426"/>
                  </a:lnTo>
                  <a:lnTo>
                    <a:pt x="1586357" y="1039621"/>
                  </a:lnTo>
                  <a:lnTo>
                    <a:pt x="1572260" y="1082802"/>
                  </a:lnTo>
                  <a:lnTo>
                    <a:pt x="1555876" y="1124965"/>
                  </a:lnTo>
                  <a:lnTo>
                    <a:pt x="1537208" y="1165859"/>
                  </a:lnTo>
                  <a:lnTo>
                    <a:pt x="1516380" y="1205483"/>
                  </a:lnTo>
                  <a:lnTo>
                    <a:pt x="1493392" y="1243838"/>
                  </a:lnTo>
                  <a:lnTo>
                    <a:pt x="1468500" y="1280794"/>
                  </a:lnTo>
                  <a:lnTo>
                    <a:pt x="1441576" y="1316227"/>
                  </a:lnTo>
                  <a:lnTo>
                    <a:pt x="1412874" y="1350009"/>
                  </a:lnTo>
                  <a:lnTo>
                    <a:pt x="1382267" y="1382267"/>
                  </a:lnTo>
                  <a:lnTo>
                    <a:pt x="1350010" y="1412875"/>
                  </a:lnTo>
                  <a:lnTo>
                    <a:pt x="1316227" y="1441577"/>
                  </a:lnTo>
                  <a:lnTo>
                    <a:pt x="1280794" y="1468501"/>
                  </a:lnTo>
                  <a:lnTo>
                    <a:pt x="1243838" y="1493392"/>
                  </a:lnTo>
                  <a:lnTo>
                    <a:pt x="1205484" y="1516379"/>
                  </a:lnTo>
                  <a:lnTo>
                    <a:pt x="1165860" y="1537207"/>
                  </a:lnTo>
                  <a:lnTo>
                    <a:pt x="1124965" y="1555877"/>
                  </a:lnTo>
                  <a:lnTo>
                    <a:pt x="1082801" y="1572259"/>
                  </a:lnTo>
                  <a:lnTo>
                    <a:pt x="1039621" y="1586356"/>
                  </a:lnTo>
                  <a:lnTo>
                    <a:pt x="995425" y="1598167"/>
                  </a:lnTo>
                  <a:lnTo>
                    <a:pt x="950213" y="1607312"/>
                  </a:lnTo>
                  <a:lnTo>
                    <a:pt x="904113" y="1614042"/>
                  </a:lnTo>
                  <a:lnTo>
                    <a:pt x="857376" y="1618106"/>
                  </a:lnTo>
                  <a:lnTo>
                    <a:pt x="809751" y="1619503"/>
                  </a:lnTo>
                  <a:lnTo>
                    <a:pt x="762126" y="1618106"/>
                  </a:lnTo>
                  <a:lnTo>
                    <a:pt x="715390" y="1614042"/>
                  </a:lnTo>
                  <a:lnTo>
                    <a:pt x="669289" y="1607312"/>
                  </a:lnTo>
                  <a:lnTo>
                    <a:pt x="624077" y="1598167"/>
                  </a:lnTo>
                  <a:lnTo>
                    <a:pt x="579882" y="1586356"/>
                  </a:lnTo>
                  <a:lnTo>
                    <a:pt x="536701" y="1572259"/>
                  </a:lnTo>
                  <a:lnTo>
                    <a:pt x="494538" y="1555877"/>
                  </a:lnTo>
                  <a:lnTo>
                    <a:pt x="453643" y="1537207"/>
                  </a:lnTo>
                  <a:lnTo>
                    <a:pt x="414019" y="1516379"/>
                  </a:lnTo>
                  <a:lnTo>
                    <a:pt x="375665" y="1493392"/>
                  </a:lnTo>
                  <a:lnTo>
                    <a:pt x="338708" y="1468501"/>
                  </a:lnTo>
                  <a:lnTo>
                    <a:pt x="303275" y="1441577"/>
                  </a:lnTo>
                  <a:lnTo>
                    <a:pt x="269493" y="1412875"/>
                  </a:lnTo>
                  <a:lnTo>
                    <a:pt x="237236" y="1382267"/>
                  </a:lnTo>
                  <a:lnTo>
                    <a:pt x="206628" y="1350009"/>
                  </a:lnTo>
                  <a:lnTo>
                    <a:pt x="177926" y="1316227"/>
                  </a:lnTo>
                  <a:lnTo>
                    <a:pt x="151002" y="1280794"/>
                  </a:lnTo>
                  <a:lnTo>
                    <a:pt x="126111" y="1243838"/>
                  </a:lnTo>
                  <a:lnTo>
                    <a:pt x="103124" y="1205483"/>
                  </a:lnTo>
                  <a:lnTo>
                    <a:pt x="82295" y="1165859"/>
                  </a:lnTo>
                  <a:lnTo>
                    <a:pt x="63626" y="1124965"/>
                  </a:lnTo>
                  <a:lnTo>
                    <a:pt x="47243" y="1082802"/>
                  </a:lnTo>
                  <a:lnTo>
                    <a:pt x="33146" y="1039621"/>
                  </a:lnTo>
                  <a:lnTo>
                    <a:pt x="21336" y="995426"/>
                  </a:lnTo>
                  <a:lnTo>
                    <a:pt x="12191" y="950213"/>
                  </a:lnTo>
                  <a:lnTo>
                    <a:pt x="5461" y="904113"/>
                  </a:lnTo>
                  <a:lnTo>
                    <a:pt x="1396" y="857376"/>
                  </a:lnTo>
                  <a:lnTo>
                    <a:pt x="0" y="809751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" name="object 12">
            <a:extLst>
              <a:ext uri="{FF2B5EF4-FFF2-40B4-BE49-F238E27FC236}">
                <a16:creationId xmlns:a16="http://schemas.microsoft.com/office/drawing/2014/main" id="{BF3396CA-901E-4298-9CE8-17C7618F474D}"/>
              </a:ext>
            </a:extLst>
          </p:cNvPr>
          <p:cNvGrpSpPr/>
          <p:nvPr/>
        </p:nvGrpSpPr>
        <p:grpSpPr>
          <a:xfrm>
            <a:off x="5949842" y="3429000"/>
            <a:ext cx="1460676" cy="1307970"/>
            <a:chOff x="6083553" y="3105657"/>
            <a:chExt cx="1632585" cy="1631314"/>
          </a:xfrm>
        </p:grpSpPr>
        <p:sp>
          <p:nvSpPr>
            <p:cNvPr id="32" name="object 13">
              <a:extLst>
                <a:ext uri="{FF2B5EF4-FFF2-40B4-BE49-F238E27FC236}">
                  <a16:creationId xmlns:a16="http://schemas.microsoft.com/office/drawing/2014/main" id="{A63313B4-AE93-48CD-813A-4CC02F9C5EA6}"/>
                </a:ext>
              </a:extLst>
            </p:cNvPr>
            <p:cNvSpPr/>
            <p:nvPr/>
          </p:nvSpPr>
          <p:spPr>
            <a:xfrm>
              <a:off x="6089903" y="3112007"/>
              <a:ext cx="1619885" cy="1618615"/>
            </a:xfrm>
            <a:custGeom>
              <a:avLst/>
              <a:gdLst/>
              <a:ahLst/>
              <a:cxnLst/>
              <a:rect l="l" t="t" r="r" b="b"/>
              <a:pathLst>
                <a:path w="1619884" h="1618614">
                  <a:moveTo>
                    <a:pt x="809751" y="0"/>
                  </a:moveTo>
                  <a:lnTo>
                    <a:pt x="762126" y="1396"/>
                  </a:lnTo>
                  <a:lnTo>
                    <a:pt x="715391" y="5461"/>
                  </a:lnTo>
                  <a:lnTo>
                    <a:pt x="669290" y="12191"/>
                  </a:lnTo>
                  <a:lnTo>
                    <a:pt x="624077" y="21336"/>
                  </a:lnTo>
                  <a:lnTo>
                    <a:pt x="579881" y="33019"/>
                  </a:lnTo>
                  <a:lnTo>
                    <a:pt x="536701" y="47116"/>
                  </a:lnTo>
                  <a:lnTo>
                    <a:pt x="494538" y="63626"/>
                  </a:lnTo>
                  <a:lnTo>
                    <a:pt x="453644" y="82295"/>
                  </a:lnTo>
                  <a:lnTo>
                    <a:pt x="414020" y="103124"/>
                  </a:lnTo>
                  <a:lnTo>
                    <a:pt x="375666" y="125983"/>
                  </a:lnTo>
                  <a:lnTo>
                    <a:pt x="338709" y="150875"/>
                  </a:lnTo>
                  <a:lnTo>
                    <a:pt x="303275" y="177800"/>
                  </a:lnTo>
                  <a:lnTo>
                    <a:pt x="269494" y="206501"/>
                  </a:lnTo>
                  <a:lnTo>
                    <a:pt x="237236" y="236981"/>
                  </a:lnTo>
                  <a:lnTo>
                    <a:pt x="206629" y="269239"/>
                  </a:lnTo>
                  <a:lnTo>
                    <a:pt x="177926" y="303149"/>
                  </a:lnTo>
                  <a:lnTo>
                    <a:pt x="151003" y="338454"/>
                  </a:lnTo>
                  <a:lnTo>
                    <a:pt x="126111" y="375412"/>
                  </a:lnTo>
                  <a:lnTo>
                    <a:pt x="103124" y="413638"/>
                  </a:lnTo>
                  <a:lnTo>
                    <a:pt x="82296" y="453389"/>
                  </a:lnTo>
                  <a:lnTo>
                    <a:pt x="63626" y="494156"/>
                  </a:lnTo>
                  <a:lnTo>
                    <a:pt x="47244" y="536320"/>
                  </a:lnTo>
                  <a:lnTo>
                    <a:pt x="33147" y="579500"/>
                  </a:lnTo>
                  <a:lnTo>
                    <a:pt x="21336" y="623696"/>
                  </a:lnTo>
                  <a:lnTo>
                    <a:pt x="12192" y="668781"/>
                  </a:lnTo>
                  <a:lnTo>
                    <a:pt x="5461" y="714755"/>
                  </a:lnTo>
                  <a:lnTo>
                    <a:pt x="1397" y="761618"/>
                  </a:lnTo>
                  <a:lnTo>
                    <a:pt x="0" y="809116"/>
                  </a:lnTo>
                  <a:lnTo>
                    <a:pt x="1397" y="856741"/>
                  </a:lnTo>
                  <a:lnTo>
                    <a:pt x="5461" y="903604"/>
                  </a:lnTo>
                  <a:lnTo>
                    <a:pt x="12192" y="949578"/>
                  </a:lnTo>
                  <a:lnTo>
                    <a:pt x="21336" y="994663"/>
                  </a:lnTo>
                  <a:lnTo>
                    <a:pt x="33147" y="1038859"/>
                  </a:lnTo>
                  <a:lnTo>
                    <a:pt x="47244" y="1082039"/>
                  </a:lnTo>
                  <a:lnTo>
                    <a:pt x="63626" y="1124203"/>
                  </a:lnTo>
                  <a:lnTo>
                    <a:pt x="82296" y="1164970"/>
                  </a:lnTo>
                  <a:lnTo>
                    <a:pt x="103124" y="1204721"/>
                  </a:lnTo>
                  <a:lnTo>
                    <a:pt x="126111" y="1242948"/>
                  </a:lnTo>
                  <a:lnTo>
                    <a:pt x="151003" y="1279905"/>
                  </a:lnTo>
                  <a:lnTo>
                    <a:pt x="177926" y="1315211"/>
                  </a:lnTo>
                  <a:lnTo>
                    <a:pt x="206629" y="1349120"/>
                  </a:lnTo>
                  <a:lnTo>
                    <a:pt x="237236" y="1381378"/>
                  </a:lnTo>
                  <a:lnTo>
                    <a:pt x="269494" y="1411858"/>
                  </a:lnTo>
                  <a:lnTo>
                    <a:pt x="303275" y="1440560"/>
                  </a:lnTo>
                  <a:lnTo>
                    <a:pt x="338709" y="1467484"/>
                  </a:lnTo>
                  <a:lnTo>
                    <a:pt x="375666" y="1492377"/>
                  </a:lnTo>
                  <a:lnTo>
                    <a:pt x="414020" y="1515236"/>
                  </a:lnTo>
                  <a:lnTo>
                    <a:pt x="453644" y="1536064"/>
                  </a:lnTo>
                  <a:lnTo>
                    <a:pt x="494538" y="1554733"/>
                  </a:lnTo>
                  <a:lnTo>
                    <a:pt x="536701" y="1571243"/>
                  </a:lnTo>
                  <a:lnTo>
                    <a:pt x="579881" y="1585340"/>
                  </a:lnTo>
                  <a:lnTo>
                    <a:pt x="624077" y="1597024"/>
                  </a:lnTo>
                  <a:lnTo>
                    <a:pt x="669290" y="1606168"/>
                  </a:lnTo>
                  <a:lnTo>
                    <a:pt x="715391" y="1612899"/>
                  </a:lnTo>
                  <a:lnTo>
                    <a:pt x="762126" y="1616964"/>
                  </a:lnTo>
                  <a:lnTo>
                    <a:pt x="809751" y="1618360"/>
                  </a:lnTo>
                  <a:lnTo>
                    <a:pt x="857376" y="1616964"/>
                  </a:lnTo>
                  <a:lnTo>
                    <a:pt x="904113" y="1612899"/>
                  </a:lnTo>
                  <a:lnTo>
                    <a:pt x="950214" y="1606168"/>
                  </a:lnTo>
                  <a:lnTo>
                    <a:pt x="995426" y="1597024"/>
                  </a:lnTo>
                  <a:lnTo>
                    <a:pt x="1039622" y="1585340"/>
                  </a:lnTo>
                  <a:lnTo>
                    <a:pt x="1082802" y="1571243"/>
                  </a:lnTo>
                  <a:lnTo>
                    <a:pt x="1124966" y="1554733"/>
                  </a:lnTo>
                  <a:lnTo>
                    <a:pt x="1165860" y="1536064"/>
                  </a:lnTo>
                  <a:lnTo>
                    <a:pt x="1205484" y="1515236"/>
                  </a:lnTo>
                  <a:lnTo>
                    <a:pt x="1243838" y="1492377"/>
                  </a:lnTo>
                  <a:lnTo>
                    <a:pt x="1280795" y="1467484"/>
                  </a:lnTo>
                  <a:lnTo>
                    <a:pt x="1316227" y="1440560"/>
                  </a:lnTo>
                  <a:lnTo>
                    <a:pt x="1350010" y="1411858"/>
                  </a:lnTo>
                  <a:lnTo>
                    <a:pt x="1382268" y="1381378"/>
                  </a:lnTo>
                  <a:lnTo>
                    <a:pt x="1412875" y="1349120"/>
                  </a:lnTo>
                  <a:lnTo>
                    <a:pt x="1441577" y="1315211"/>
                  </a:lnTo>
                  <a:lnTo>
                    <a:pt x="1468501" y="1279905"/>
                  </a:lnTo>
                  <a:lnTo>
                    <a:pt x="1493393" y="1242948"/>
                  </a:lnTo>
                  <a:lnTo>
                    <a:pt x="1516379" y="1204721"/>
                  </a:lnTo>
                  <a:lnTo>
                    <a:pt x="1537207" y="1164970"/>
                  </a:lnTo>
                  <a:lnTo>
                    <a:pt x="1555877" y="1124203"/>
                  </a:lnTo>
                  <a:lnTo>
                    <a:pt x="1572260" y="1082039"/>
                  </a:lnTo>
                  <a:lnTo>
                    <a:pt x="1586356" y="1038859"/>
                  </a:lnTo>
                  <a:lnTo>
                    <a:pt x="1598168" y="994663"/>
                  </a:lnTo>
                  <a:lnTo>
                    <a:pt x="1607312" y="949578"/>
                  </a:lnTo>
                  <a:lnTo>
                    <a:pt x="1614043" y="903604"/>
                  </a:lnTo>
                  <a:lnTo>
                    <a:pt x="1618106" y="856741"/>
                  </a:lnTo>
                  <a:lnTo>
                    <a:pt x="1619503" y="809116"/>
                  </a:lnTo>
                  <a:lnTo>
                    <a:pt x="1618106" y="761618"/>
                  </a:lnTo>
                  <a:lnTo>
                    <a:pt x="1614043" y="714755"/>
                  </a:lnTo>
                  <a:lnTo>
                    <a:pt x="1607312" y="668781"/>
                  </a:lnTo>
                  <a:lnTo>
                    <a:pt x="1598168" y="623696"/>
                  </a:lnTo>
                  <a:lnTo>
                    <a:pt x="1586356" y="579500"/>
                  </a:lnTo>
                  <a:lnTo>
                    <a:pt x="1572260" y="536320"/>
                  </a:lnTo>
                  <a:lnTo>
                    <a:pt x="1555877" y="494156"/>
                  </a:lnTo>
                  <a:lnTo>
                    <a:pt x="1537207" y="453389"/>
                  </a:lnTo>
                  <a:lnTo>
                    <a:pt x="1516379" y="413638"/>
                  </a:lnTo>
                  <a:lnTo>
                    <a:pt x="1493393" y="375412"/>
                  </a:lnTo>
                  <a:lnTo>
                    <a:pt x="1468501" y="338454"/>
                  </a:lnTo>
                  <a:lnTo>
                    <a:pt x="1441577" y="303149"/>
                  </a:lnTo>
                  <a:lnTo>
                    <a:pt x="1412875" y="269239"/>
                  </a:lnTo>
                  <a:lnTo>
                    <a:pt x="1382268" y="236981"/>
                  </a:lnTo>
                  <a:lnTo>
                    <a:pt x="1350010" y="206501"/>
                  </a:lnTo>
                  <a:lnTo>
                    <a:pt x="1316227" y="177800"/>
                  </a:lnTo>
                  <a:lnTo>
                    <a:pt x="1280795" y="150875"/>
                  </a:lnTo>
                  <a:lnTo>
                    <a:pt x="1243838" y="125983"/>
                  </a:lnTo>
                  <a:lnTo>
                    <a:pt x="1205484" y="103124"/>
                  </a:lnTo>
                  <a:lnTo>
                    <a:pt x="1165860" y="82295"/>
                  </a:lnTo>
                  <a:lnTo>
                    <a:pt x="1124966" y="63626"/>
                  </a:lnTo>
                  <a:lnTo>
                    <a:pt x="1082802" y="47116"/>
                  </a:lnTo>
                  <a:lnTo>
                    <a:pt x="1039622" y="33019"/>
                  </a:lnTo>
                  <a:lnTo>
                    <a:pt x="995426" y="21336"/>
                  </a:lnTo>
                  <a:lnTo>
                    <a:pt x="950214" y="12191"/>
                  </a:lnTo>
                  <a:lnTo>
                    <a:pt x="904113" y="5461"/>
                  </a:lnTo>
                  <a:lnTo>
                    <a:pt x="857376" y="1396"/>
                  </a:lnTo>
                  <a:lnTo>
                    <a:pt x="809751" y="0"/>
                  </a:lnTo>
                  <a:close/>
                </a:path>
              </a:pathLst>
            </a:custGeom>
            <a:solidFill>
              <a:srgbClr val="4470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14">
              <a:extLst>
                <a:ext uri="{FF2B5EF4-FFF2-40B4-BE49-F238E27FC236}">
                  <a16:creationId xmlns:a16="http://schemas.microsoft.com/office/drawing/2014/main" id="{7AC17CFA-DE01-42E8-995A-CCA0703A84FC}"/>
                </a:ext>
              </a:extLst>
            </p:cNvPr>
            <p:cNvSpPr/>
            <p:nvPr/>
          </p:nvSpPr>
          <p:spPr>
            <a:xfrm>
              <a:off x="6089903" y="3112007"/>
              <a:ext cx="1619885" cy="1618615"/>
            </a:xfrm>
            <a:custGeom>
              <a:avLst/>
              <a:gdLst/>
              <a:ahLst/>
              <a:cxnLst/>
              <a:rect l="l" t="t" r="r" b="b"/>
              <a:pathLst>
                <a:path w="1619884" h="1618614">
                  <a:moveTo>
                    <a:pt x="0" y="809116"/>
                  </a:moveTo>
                  <a:lnTo>
                    <a:pt x="1397" y="761618"/>
                  </a:lnTo>
                  <a:lnTo>
                    <a:pt x="5461" y="714755"/>
                  </a:lnTo>
                  <a:lnTo>
                    <a:pt x="12192" y="668781"/>
                  </a:lnTo>
                  <a:lnTo>
                    <a:pt x="21336" y="623696"/>
                  </a:lnTo>
                  <a:lnTo>
                    <a:pt x="33147" y="579500"/>
                  </a:lnTo>
                  <a:lnTo>
                    <a:pt x="47244" y="536320"/>
                  </a:lnTo>
                  <a:lnTo>
                    <a:pt x="63626" y="494156"/>
                  </a:lnTo>
                  <a:lnTo>
                    <a:pt x="82296" y="453389"/>
                  </a:lnTo>
                  <a:lnTo>
                    <a:pt x="103124" y="413638"/>
                  </a:lnTo>
                  <a:lnTo>
                    <a:pt x="126111" y="375412"/>
                  </a:lnTo>
                  <a:lnTo>
                    <a:pt x="151003" y="338454"/>
                  </a:lnTo>
                  <a:lnTo>
                    <a:pt x="177926" y="303149"/>
                  </a:lnTo>
                  <a:lnTo>
                    <a:pt x="206629" y="269239"/>
                  </a:lnTo>
                  <a:lnTo>
                    <a:pt x="237236" y="236981"/>
                  </a:lnTo>
                  <a:lnTo>
                    <a:pt x="269494" y="206501"/>
                  </a:lnTo>
                  <a:lnTo>
                    <a:pt x="303275" y="177800"/>
                  </a:lnTo>
                  <a:lnTo>
                    <a:pt x="338709" y="150875"/>
                  </a:lnTo>
                  <a:lnTo>
                    <a:pt x="375666" y="125983"/>
                  </a:lnTo>
                  <a:lnTo>
                    <a:pt x="414020" y="103124"/>
                  </a:lnTo>
                  <a:lnTo>
                    <a:pt x="453644" y="82295"/>
                  </a:lnTo>
                  <a:lnTo>
                    <a:pt x="494538" y="63626"/>
                  </a:lnTo>
                  <a:lnTo>
                    <a:pt x="536701" y="47116"/>
                  </a:lnTo>
                  <a:lnTo>
                    <a:pt x="579881" y="33019"/>
                  </a:lnTo>
                  <a:lnTo>
                    <a:pt x="624077" y="21336"/>
                  </a:lnTo>
                  <a:lnTo>
                    <a:pt x="669290" y="12191"/>
                  </a:lnTo>
                  <a:lnTo>
                    <a:pt x="715391" y="5461"/>
                  </a:lnTo>
                  <a:lnTo>
                    <a:pt x="762126" y="1396"/>
                  </a:lnTo>
                  <a:lnTo>
                    <a:pt x="809751" y="0"/>
                  </a:lnTo>
                  <a:lnTo>
                    <a:pt x="857376" y="1396"/>
                  </a:lnTo>
                  <a:lnTo>
                    <a:pt x="904113" y="5461"/>
                  </a:lnTo>
                  <a:lnTo>
                    <a:pt x="950214" y="12191"/>
                  </a:lnTo>
                  <a:lnTo>
                    <a:pt x="995426" y="21336"/>
                  </a:lnTo>
                  <a:lnTo>
                    <a:pt x="1039622" y="33019"/>
                  </a:lnTo>
                  <a:lnTo>
                    <a:pt x="1082802" y="47116"/>
                  </a:lnTo>
                  <a:lnTo>
                    <a:pt x="1124966" y="63626"/>
                  </a:lnTo>
                  <a:lnTo>
                    <a:pt x="1165860" y="82295"/>
                  </a:lnTo>
                  <a:lnTo>
                    <a:pt x="1205484" y="103124"/>
                  </a:lnTo>
                  <a:lnTo>
                    <a:pt x="1243838" y="125983"/>
                  </a:lnTo>
                  <a:lnTo>
                    <a:pt x="1280795" y="150875"/>
                  </a:lnTo>
                  <a:lnTo>
                    <a:pt x="1316227" y="177800"/>
                  </a:lnTo>
                  <a:lnTo>
                    <a:pt x="1350010" y="206501"/>
                  </a:lnTo>
                  <a:lnTo>
                    <a:pt x="1382268" y="236981"/>
                  </a:lnTo>
                  <a:lnTo>
                    <a:pt x="1412875" y="269239"/>
                  </a:lnTo>
                  <a:lnTo>
                    <a:pt x="1441577" y="303149"/>
                  </a:lnTo>
                  <a:lnTo>
                    <a:pt x="1468501" y="338454"/>
                  </a:lnTo>
                  <a:lnTo>
                    <a:pt x="1493393" y="375412"/>
                  </a:lnTo>
                  <a:lnTo>
                    <a:pt x="1516379" y="413638"/>
                  </a:lnTo>
                  <a:lnTo>
                    <a:pt x="1537207" y="453389"/>
                  </a:lnTo>
                  <a:lnTo>
                    <a:pt x="1555877" y="494156"/>
                  </a:lnTo>
                  <a:lnTo>
                    <a:pt x="1572260" y="536320"/>
                  </a:lnTo>
                  <a:lnTo>
                    <a:pt x="1586356" y="579500"/>
                  </a:lnTo>
                  <a:lnTo>
                    <a:pt x="1598168" y="623696"/>
                  </a:lnTo>
                  <a:lnTo>
                    <a:pt x="1607312" y="668781"/>
                  </a:lnTo>
                  <a:lnTo>
                    <a:pt x="1614043" y="714755"/>
                  </a:lnTo>
                  <a:lnTo>
                    <a:pt x="1618106" y="761618"/>
                  </a:lnTo>
                  <a:lnTo>
                    <a:pt x="1619503" y="809116"/>
                  </a:lnTo>
                  <a:lnTo>
                    <a:pt x="1618106" y="856741"/>
                  </a:lnTo>
                  <a:lnTo>
                    <a:pt x="1614043" y="903604"/>
                  </a:lnTo>
                  <a:lnTo>
                    <a:pt x="1607312" y="949578"/>
                  </a:lnTo>
                  <a:lnTo>
                    <a:pt x="1598168" y="994663"/>
                  </a:lnTo>
                  <a:lnTo>
                    <a:pt x="1586356" y="1038859"/>
                  </a:lnTo>
                  <a:lnTo>
                    <a:pt x="1572260" y="1082039"/>
                  </a:lnTo>
                  <a:lnTo>
                    <a:pt x="1555877" y="1124203"/>
                  </a:lnTo>
                  <a:lnTo>
                    <a:pt x="1537207" y="1164970"/>
                  </a:lnTo>
                  <a:lnTo>
                    <a:pt x="1516379" y="1204721"/>
                  </a:lnTo>
                  <a:lnTo>
                    <a:pt x="1493393" y="1242948"/>
                  </a:lnTo>
                  <a:lnTo>
                    <a:pt x="1468501" y="1279905"/>
                  </a:lnTo>
                  <a:lnTo>
                    <a:pt x="1441577" y="1315211"/>
                  </a:lnTo>
                  <a:lnTo>
                    <a:pt x="1412875" y="1349120"/>
                  </a:lnTo>
                  <a:lnTo>
                    <a:pt x="1382268" y="1381378"/>
                  </a:lnTo>
                  <a:lnTo>
                    <a:pt x="1350010" y="1411858"/>
                  </a:lnTo>
                  <a:lnTo>
                    <a:pt x="1316227" y="1440560"/>
                  </a:lnTo>
                  <a:lnTo>
                    <a:pt x="1280795" y="1467484"/>
                  </a:lnTo>
                  <a:lnTo>
                    <a:pt x="1243838" y="1492377"/>
                  </a:lnTo>
                  <a:lnTo>
                    <a:pt x="1205484" y="1515236"/>
                  </a:lnTo>
                  <a:lnTo>
                    <a:pt x="1165860" y="1536064"/>
                  </a:lnTo>
                  <a:lnTo>
                    <a:pt x="1124966" y="1554733"/>
                  </a:lnTo>
                  <a:lnTo>
                    <a:pt x="1082802" y="1571243"/>
                  </a:lnTo>
                  <a:lnTo>
                    <a:pt x="1039622" y="1585340"/>
                  </a:lnTo>
                  <a:lnTo>
                    <a:pt x="995426" y="1597024"/>
                  </a:lnTo>
                  <a:lnTo>
                    <a:pt x="950214" y="1606168"/>
                  </a:lnTo>
                  <a:lnTo>
                    <a:pt x="904113" y="1612899"/>
                  </a:lnTo>
                  <a:lnTo>
                    <a:pt x="857376" y="1616964"/>
                  </a:lnTo>
                  <a:lnTo>
                    <a:pt x="809751" y="1618360"/>
                  </a:lnTo>
                  <a:lnTo>
                    <a:pt x="762126" y="1616964"/>
                  </a:lnTo>
                  <a:lnTo>
                    <a:pt x="715391" y="1612899"/>
                  </a:lnTo>
                  <a:lnTo>
                    <a:pt x="669290" y="1606168"/>
                  </a:lnTo>
                  <a:lnTo>
                    <a:pt x="624077" y="1597024"/>
                  </a:lnTo>
                  <a:lnTo>
                    <a:pt x="579881" y="1585340"/>
                  </a:lnTo>
                  <a:lnTo>
                    <a:pt x="536701" y="1571243"/>
                  </a:lnTo>
                  <a:lnTo>
                    <a:pt x="494538" y="1554733"/>
                  </a:lnTo>
                  <a:lnTo>
                    <a:pt x="453644" y="1536064"/>
                  </a:lnTo>
                  <a:lnTo>
                    <a:pt x="414020" y="1515236"/>
                  </a:lnTo>
                  <a:lnTo>
                    <a:pt x="375666" y="1492377"/>
                  </a:lnTo>
                  <a:lnTo>
                    <a:pt x="338709" y="1467484"/>
                  </a:lnTo>
                  <a:lnTo>
                    <a:pt x="303275" y="1440560"/>
                  </a:lnTo>
                  <a:lnTo>
                    <a:pt x="269494" y="1411858"/>
                  </a:lnTo>
                  <a:lnTo>
                    <a:pt x="237236" y="1381378"/>
                  </a:lnTo>
                  <a:lnTo>
                    <a:pt x="206629" y="1349120"/>
                  </a:lnTo>
                  <a:lnTo>
                    <a:pt x="177926" y="1315211"/>
                  </a:lnTo>
                  <a:lnTo>
                    <a:pt x="151003" y="1279905"/>
                  </a:lnTo>
                  <a:lnTo>
                    <a:pt x="126111" y="1242948"/>
                  </a:lnTo>
                  <a:lnTo>
                    <a:pt x="103124" y="1204721"/>
                  </a:lnTo>
                  <a:lnTo>
                    <a:pt x="82296" y="1164970"/>
                  </a:lnTo>
                  <a:lnTo>
                    <a:pt x="63626" y="1124203"/>
                  </a:lnTo>
                  <a:lnTo>
                    <a:pt x="47244" y="1082039"/>
                  </a:lnTo>
                  <a:lnTo>
                    <a:pt x="33147" y="1038859"/>
                  </a:lnTo>
                  <a:lnTo>
                    <a:pt x="21336" y="994663"/>
                  </a:lnTo>
                  <a:lnTo>
                    <a:pt x="12192" y="949578"/>
                  </a:lnTo>
                  <a:lnTo>
                    <a:pt x="5461" y="903604"/>
                  </a:lnTo>
                  <a:lnTo>
                    <a:pt x="1397" y="856741"/>
                  </a:lnTo>
                  <a:lnTo>
                    <a:pt x="0" y="809116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4" name="object 17">
            <a:extLst>
              <a:ext uri="{FF2B5EF4-FFF2-40B4-BE49-F238E27FC236}">
                <a16:creationId xmlns:a16="http://schemas.microsoft.com/office/drawing/2014/main" id="{99015CD9-E43E-466B-A21E-1F2E847D52F0}"/>
              </a:ext>
            </a:extLst>
          </p:cNvPr>
          <p:cNvGrpSpPr/>
          <p:nvPr/>
        </p:nvGrpSpPr>
        <p:grpSpPr>
          <a:xfrm>
            <a:off x="5548884" y="5059637"/>
            <a:ext cx="1643768" cy="1529699"/>
            <a:chOff x="5548884" y="5103876"/>
            <a:chExt cx="1631950" cy="1630680"/>
          </a:xfrm>
        </p:grpSpPr>
        <p:sp>
          <p:nvSpPr>
            <p:cNvPr id="35" name="object 18">
              <a:extLst>
                <a:ext uri="{FF2B5EF4-FFF2-40B4-BE49-F238E27FC236}">
                  <a16:creationId xmlns:a16="http://schemas.microsoft.com/office/drawing/2014/main" id="{56DBAB3D-8565-4462-A52A-99B08E93ECFB}"/>
                </a:ext>
              </a:extLst>
            </p:cNvPr>
            <p:cNvSpPr/>
            <p:nvPr/>
          </p:nvSpPr>
          <p:spPr>
            <a:xfrm>
              <a:off x="5554980" y="5109972"/>
              <a:ext cx="1619885" cy="1618615"/>
            </a:xfrm>
            <a:custGeom>
              <a:avLst/>
              <a:gdLst/>
              <a:ahLst/>
              <a:cxnLst/>
              <a:rect l="l" t="t" r="r" b="b"/>
              <a:pathLst>
                <a:path w="1619884" h="1618615">
                  <a:moveTo>
                    <a:pt x="809752" y="0"/>
                  </a:moveTo>
                  <a:lnTo>
                    <a:pt x="762127" y="1396"/>
                  </a:lnTo>
                  <a:lnTo>
                    <a:pt x="715391" y="5460"/>
                  </a:lnTo>
                  <a:lnTo>
                    <a:pt x="669290" y="12191"/>
                  </a:lnTo>
                  <a:lnTo>
                    <a:pt x="624078" y="21335"/>
                  </a:lnTo>
                  <a:lnTo>
                    <a:pt x="579882" y="33019"/>
                  </a:lnTo>
                  <a:lnTo>
                    <a:pt x="536702" y="47116"/>
                  </a:lnTo>
                  <a:lnTo>
                    <a:pt x="494538" y="63626"/>
                  </a:lnTo>
                  <a:lnTo>
                    <a:pt x="453644" y="82295"/>
                  </a:lnTo>
                  <a:lnTo>
                    <a:pt x="414020" y="103123"/>
                  </a:lnTo>
                  <a:lnTo>
                    <a:pt x="375666" y="125983"/>
                  </a:lnTo>
                  <a:lnTo>
                    <a:pt x="338709" y="150875"/>
                  </a:lnTo>
                  <a:lnTo>
                    <a:pt x="303275" y="177799"/>
                  </a:lnTo>
                  <a:lnTo>
                    <a:pt x="269494" y="206501"/>
                  </a:lnTo>
                  <a:lnTo>
                    <a:pt x="237236" y="236981"/>
                  </a:lnTo>
                  <a:lnTo>
                    <a:pt x="206629" y="269239"/>
                  </a:lnTo>
                  <a:lnTo>
                    <a:pt x="177927" y="303148"/>
                  </a:lnTo>
                  <a:lnTo>
                    <a:pt x="151003" y="338454"/>
                  </a:lnTo>
                  <a:lnTo>
                    <a:pt x="126111" y="375411"/>
                  </a:lnTo>
                  <a:lnTo>
                    <a:pt x="103124" y="413638"/>
                  </a:lnTo>
                  <a:lnTo>
                    <a:pt x="82296" y="453389"/>
                  </a:lnTo>
                  <a:lnTo>
                    <a:pt x="63627" y="494220"/>
                  </a:lnTo>
                  <a:lnTo>
                    <a:pt x="47244" y="536282"/>
                  </a:lnTo>
                  <a:lnTo>
                    <a:pt x="33147" y="579450"/>
                  </a:lnTo>
                  <a:lnTo>
                    <a:pt x="21336" y="623646"/>
                  </a:lnTo>
                  <a:lnTo>
                    <a:pt x="12192" y="668794"/>
                  </a:lnTo>
                  <a:lnTo>
                    <a:pt x="5461" y="714819"/>
                  </a:lnTo>
                  <a:lnTo>
                    <a:pt x="1397" y="761631"/>
                  </a:lnTo>
                  <a:lnTo>
                    <a:pt x="0" y="809180"/>
                  </a:lnTo>
                  <a:lnTo>
                    <a:pt x="1397" y="856729"/>
                  </a:lnTo>
                  <a:lnTo>
                    <a:pt x="5461" y="903541"/>
                  </a:lnTo>
                  <a:lnTo>
                    <a:pt x="12192" y="949566"/>
                  </a:lnTo>
                  <a:lnTo>
                    <a:pt x="21336" y="994714"/>
                  </a:lnTo>
                  <a:lnTo>
                    <a:pt x="33147" y="1038910"/>
                  </a:lnTo>
                  <a:lnTo>
                    <a:pt x="47244" y="1082090"/>
                  </a:lnTo>
                  <a:lnTo>
                    <a:pt x="63627" y="1124153"/>
                  </a:lnTo>
                  <a:lnTo>
                    <a:pt x="82296" y="1165034"/>
                  </a:lnTo>
                  <a:lnTo>
                    <a:pt x="103124" y="1204671"/>
                  </a:lnTo>
                  <a:lnTo>
                    <a:pt x="126111" y="1242974"/>
                  </a:lnTo>
                  <a:lnTo>
                    <a:pt x="151003" y="1279867"/>
                  </a:lnTo>
                  <a:lnTo>
                    <a:pt x="177927" y="1315288"/>
                  </a:lnTo>
                  <a:lnTo>
                    <a:pt x="206629" y="1349133"/>
                  </a:lnTo>
                  <a:lnTo>
                    <a:pt x="237236" y="1381353"/>
                  </a:lnTo>
                  <a:lnTo>
                    <a:pt x="269494" y="1411871"/>
                  </a:lnTo>
                  <a:lnTo>
                    <a:pt x="303275" y="1440599"/>
                  </a:lnTo>
                  <a:lnTo>
                    <a:pt x="338709" y="1467459"/>
                  </a:lnTo>
                  <a:lnTo>
                    <a:pt x="375666" y="1492377"/>
                  </a:lnTo>
                  <a:lnTo>
                    <a:pt x="414020" y="1515287"/>
                  </a:lnTo>
                  <a:lnTo>
                    <a:pt x="453644" y="1536115"/>
                  </a:lnTo>
                  <a:lnTo>
                    <a:pt x="494538" y="1554772"/>
                  </a:lnTo>
                  <a:lnTo>
                    <a:pt x="536702" y="1571180"/>
                  </a:lnTo>
                  <a:lnTo>
                    <a:pt x="579882" y="1585290"/>
                  </a:lnTo>
                  <a:lnTo>
                    <a:pt x="624078" y="1596986"/>
                  </a:lnTo>
                  <a:lnTo>
                    <a:pt x="669290" y="1606219"/>
                  </a:lnTo>
                  <a:lnTo>
                    <a:pt x="715391" y="1612912"/>
                  </a:lnTo>
                  <a:lnTo>
                    <a:pt x="762127" y="1616989"/>
                  </a:lnTo>
                  <a:lnTo>
                    <a:pt x="809752" y="1618360"/>
                  </a:lnTo>
                  <a:lnTo>
                    <a:pt x="857377" y="1616989"/>
                  </a:lnTo>
                  <a:lnTo>
                    <a:pt x="904113" y="1612912"/>
                  </a:lnTo>
                  <a:lnTo>
                    <a:pt x="950214" y="1606219"/>
                  </a:lnTo>
                  <a:lnTo>
                    <a:pt x="995426" y="1596986"/>
                  </a:lnTo>
                  <a:lnTo>
                    <a:pt x="1039622" y="1585290"/>
                  </a:lnTo>
                  <a:lnTo>
                    <a:pt x="1082802" y="1571180"/>
                  </a:lnTo>
                  <a:lnTo>
                    <a:pt x="1124966" y="1554772"/>
                  </a:lnTo>
                  <a:lnTo>
                    <a:pt x="1165860" y="1536115"/>
                  </a:lnTo>
                  <a:lnTo>
                    <a:pt x="1205484" y="1515287"/>
                  </a:lnTo>
                  <a:lnTo>
                    <a:pt x="1243838" y="1492377"/>
                  </a:lnTo>
                  <a:lnTo>
                    <a:pt x="1280795" y="1467459"/>
                  </a:lnTo>
                  <a:lnTo>
                    <a:pt x="1316227" y="1440599"/>
                  </a:lnTo>
                  <a:lnTo>
                    <a:pt x="1350010" y="1411871"/>
                  </a:lnTo>
                  <a:lnTo>
                    <a:pt x="1382268" y="1381353"/>
                  </a:lnTo>
                  <a:lnTo>
                    <a:pt x="1412875" y="1349133"/>
                  </a:lnTo>
                  <a:lnTo>
                    <a:pt x="1441577" y="1315288"/>
                  </a:lnTo>
                  <a:lnTo>
                    <a:pt x="1468501" y="1279867"/>
                  </a:lnTo>
                  <a:lnTo>
                    <a:pt x="1493393" y="1242974"/>
                  </a:lnTo>
                  <a:lnTo>
                    <a:pt x="1516379" y="1204671"/>
                  </a:lnTo>
                  <a:lnTo>
                    <a:pt x="1537208" y="1165034"/>
                  </a:lnTo>
                  <a:lnTo>
                    <a:pt x="1555877" y="1124153"/>
                  </a:lnTo>
                  <a:lnTo>
                    <a:pt x="1572260" y="1082090"/>
                  </a:lnTo>
                  <a:lnTo>
                    <a:pt x="1586356" y="1038910"/>
                  </a:lnTo>
                  <a:lnTo>
                    <a:pt x="1598168" y="994714"/>
                  </a:lnTo>
                  <a:lnTo>
                    <a:pt x="1607312" y="949566"/>
                  </a:lnTo>
                  <a:lnTo>
                    <a:pt x="1614043" y="903541"/>
                  </a:lnTo>
                  <a:lnTo>
                    <a:pt x="1618106" y="856729"/>
                  </a:lnTo>
                  <a:lnTo>
                    <a:pt x="1619503" y="809180"/>
                  </a:lnTo>
                  <a:lnTo>
                    <a:pt x="1618106" y="761631"/>
                  </a:lnTo>
                  <a:lnTo>
                    <a:pt x="1614043" y="714819"/>
                  </a:lnTo>
                  <a:lnTo>
                    <a:pt x="1607312" y="668794"/>
                  </a:lnTo>
                  <a:lnTo>
                    <a:pt x="1598168" y="623646"/>
                  </a:lnTo>
                  <a:lnTo>
                    <a:pt x="1586356" y="579450"/>
                  </a:lnTo>
                  <a:lnTo>
                    <a:pt x="1572260" y="536282"/>
                  </a:lnTo>
                  <a:lnTo>
                    <a:pt x="1555877" y="494220"/>
                  </a:lnTo>
                  <a:lnTo>
                    <a:pt x="1537208" y="453389"/>
                  </a:lnTo>
                  <a:lnTo>
                    <a:pt x="1516379" y="413638"/>
                  </a:lnTo>
                  <a:lnTo>
                    <a:pt x="1493393" y="375411"/>
                  </a:lnTo>
                  <a:lnTo>
                    <a:pt x="1468501" y="338454"/>
                  </a:lnTo>
                  <a:lnTo>
                    <a:pt x="1441577" y="303148"/>
                  </a:lnTo>
                  <a:lnTo>
                    <a:pt x="1412875" y="269239"/>
                  </a:lnTo>
                  <a:lnTo>
                    <a:pt x="1382268" y="236981"/>
                  </a:lnTo>
                  <a:lnTo>
                    <a:pt x="1350010" y="206501"/>
                  </a:lnTo>
                  <a:lnTo>
                    <a:pt x="1316227" y="177799"/>
                  </a:lnTo>
                  <a:lnTo>
                    <a:pt x="1280795" y="150875"/>
                  </a:lnTo>
                  <a:lnTo>
                    <a:pt x="1243838" y="125983"/>
                  </a:lnTo>
                  <a:lnTo>
                    <a:pt x="1205484" y="103123"/>
                  </a:lnTo>
                  <a:lnTo>
                    <a:pt x="1165860" y="82295"/>
                  </a:lnTo>
                  <a:lnTo>
                    <a:pt x="1124966" y="63626"/>
                  </a:lnTo>
                  <a:lnTo>
                    <a:pt x="1082802" y="47116"/>
                  </a:lnTo>
                  <a:lnTo>
                    <a:pt x="1039622" y="33019"/>
                  </a:lnTo>
                  <a:lnTo>
                    <a:pt x="995426" y="21335"/>
                  </a:lnTo>
                  <a:lnTo>
                    <a:pt x="950214" y="12191"/>
                  </a:lnTo>
                  <a:lnTo>
                    <a:pt x="904113" y="5460"/>
                  </a:lnTo>
                  <a:lnTo>
                    <a:pt x="857377" y="1396"/>
                  </a:lnTo>
                  <a:lnTo>
                    <a:pt x="809752" y="0"/>
                  </a:lnTo>
                  <a:close/>
                </a:path>
              </a:pathLst>
            </a:custGeom>
            <a:solidFill>
              <a:srgbClr val="4470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19">
              <a:extLst>
                <a:ext uri="{FF2B5EF4-FFF2-40B4-BE49-F238E27FC236}">
                  <a16:creationId xmlns:a16="http://schemas.microsoft.com/office/drawing/2014/main" id="{3E401AFF-E0C4-4BED-8FDB-70BBB7740794}"/>
                </a:ext>
              </a:extLst>
            </p:cNvPr>
            <p:cNvSpPr/>
            <p:nvPr/>
          </p:nvSpPr>
          <p:spPr>
            <a:xfrm>
              <a:off x="5554980" y="5109972"/>
              <a:ext cx="1619885" cy="1618615"/>
            </a:xfrm>
            <a:custGeom>
              <a:avLst/>
              <a:gdLst/>
              <a:ahLst/>
              <a:cxnLst/>
              <a:rect l="l" t="t" r="r" b="b"/>
              <a:pathLst>
                <a:path w="1619884" h="1618615">
                  <a:moveTo>
                    <a:pt x="0" y="809180"/>
                  </a:moveTo>
                  <a:lnTo>
                    <a:pt x="1397" y="761631"/>
                  </a:lnTo>
                  <a:lnTo>
                    <a:pt x="5461" y="714819"/>
                  </a:lnTo>
                  <a:lnTo>
                    <a:pt x="12192" y="668794"/>
                  </a:lnTo>
                  <a:lnTo>
                    <a:pt x="21336" y="623646"/>
                  </a:lnTo>
                  <a:lnTo>
                    <a:pt x="33147" y="579450"/>
                  </a:lnTo>
                  <a:lnTo>
                    <a:pt x="47244" y="536282"/>
                  </a:lnTo>
                  <a:lnTo>
                    <a:pt x="63627" y="494220"/>
                  </a:lnTo>
                  <a:lnTo>
                    <a:pt x="82296" y="453389"/>
                  </a:lnTo>
                  <a:lnTo>
                    <a:pt x="103124" y="413638"/>
                  </a:lnTo>
                  <a:lnTo>
                    <a:pt x="126111" y="375411"/>
                  </a:lnTo>
                  <a:lnTo>
                    <a:pt x="151003" y="338454"/>
                  </a:lnTo>
                  <a:lnTo>
                    <a:pt x="177927" y="303148"/>
                  </a:lnTo>
                  <a:lnTo>
                    <a:pt x="206629" y="269239"/>
                  </a:lnTo>
                  <a:lnTo>
                    <a:pt x="237236" y="236981"/>
                  </a:lnTo>
                  <a:lnTo>
                    <a:pt x="269494" y="206501"/>
                  </a:lnTo>
                  <a:lnTo>
                    <a:pt x="303275" y="177799"/>
                  </a:lnTo>
                  <a:lnTo>
                    <a:pt x="338709" y="150875"/>
                  </a:lnTo>
                  <a:lnTo>
                    <a:pt x="375666" y="125983"/>
                  </a:lnTo>
                  <a:lnTo>
                    <a:pt x="414020" y="103123"/>
                  </a:lnTo>
                  <a:lnTo>
                    <a:pt x="453644" y="82295"/>
                  </a:lnTo>
                  <a:lnTo>
                    <a:pt x="494538" y="63626"/>
                  </a:lnTo>
                  <a:lnTo>
                    <a:pt x="536702" y="47116"/>
                  </a:lnTo>
                  <a:lnTo>
                    <a:pt x="579882" y="33019"/>
                  </a:lnTo>
                  <a:lnTo>
                    <a:pt x="624078" y="21335"/>
                  </a:lnTo>
                  <a:lnTo>
                    <a:pt x="669290" y="12191"/>
                  </a:lnTo>
                  <a:lnTo>
                    <a:pt x="715391" y="5460"/>
                  </a:lnTo>
                  <a:lnTo>
                    <a:pt x="762127" y="1396"/>
                  </a:lnTo>
                  <a:lnTo>
                    <a:pt x="809752" y="0"/>
                  </a:lnTo>
                  <a:lnTo>
                    <a:pt x="857377" y="1396"/>
                  </a:lnTo>
                  <a:lnTo>
                    <a:pt x="904113" y="5460"/>
                  </a:lnTo>
                  <a:lnTo>
                    <a:pt x="950214" y="12191"/>
                  </a:lnTo>
                  <a:lnTo>
                    <a:pt x="995426" y="21335"/>
                  </a:lnTo>
                  <a:lnTo>
                    <a:pt x="1039622" y="33019"/>
                  </a:lnTo>
                  <a:lnTo>
                    <a:pt x="1082802" y="47116"/>
                  </a:lnTo>
                  <a:lnTo>
                    <a:pt x="1124966" y="63626"/>
                  </a:lnTo>
                  <a:lnTo>
                    <a:pt x="1165860" y="82295"/>
                  </a:lnTo>
                  <a:lnTo>
                    <a:pt x="1205484" y="103123"/>
                  </a:lnTo>
                  <a:lnTo>
                    <a:pt x="1243838" y="125983"/>
                  </a:lnTo>
                  <a:lnTo>
                    <a:pt x="1280795" y="150875"/>
                  </a:lnTo>
                  <a:lnTo>
                    <a:pt x="1316227" y="177799"/>
                  </a:lnTo>
                  <a:lnTo>
                    <a:pt x="1350010" y="206501"/>
                  </a:lnTo>
                  <a:lnTo>
                    <a:pt x="1382268" y="236981"/>
                  </a:lnTo>
                  <a:lnTo>
                    <a:pt x="1412875" y="269239"/>
                  </a:lnTo>
                  <a:lnTo>
                    <a:pt x="1441577" y="303148"/>
                  </a:lnTo>
                  <a:lnTo>
                    <a:pt x="1468501" y="338454"/>
                  </a:lnTo>
                  <a:lnTo>
                    <a:pt x="1493393" y="375411"/>
                  </a:lnTo>
                  <a:lnTo>
                    <a:pt x="1516379" y="413638"/>
                  </a:lnTo>
                  <a:lnTo>
                    <a:pt x="1537208" y="453389"/>
                  </a:lnTo>
                  <a:lnTo>
                    <a:pt x="1555877" y="494220"/>
                  </a:lnTo>
                  <a:lnTo>
                    <a:pt x="1572260" y="536282"/>
                  </a:lnTo>
                  <a:lnTo>
                    <a:pt x="1586356" y="579450"/>
                  </a:lnTo>
                  <a:lnTo>
                    <a:pt x="1598168" y="623646"/>
                  </a:lnTo>
                  <a:lnTo>
                    <a:pt x="1607312" y="668794"/>
                  </a:lnTo>
                  <a:lnTo>
                    <a:pt x="1614043" y="714819"/>
                  </a:lnTo>
                  <a:lnTo>
                    <a:pt x="1618106" y="761631"/>
                  </a:lnTo>
                  <a:lnTo>
                    <a:pt x="1619503" y="809180"/>
                  </a:lnTo>
                  <a:lnTo>
                    <a:pt x="1618106" y="856729"/>
                  </a:lnTo>
                  <a:lnTo>
                    <a:pt x="1614043" y="903541"/>
                  </a:lnTo>
                  <a:lnTo>
                    <a:pt x="1607312" y="949566"/>
                  </a:lnTo>
                  <a:lnTo>
                    <a:pt x="1598168" y="994714"/>
                  </a:lnTo>
                  <a:lnTo>
                    <a:pt x="1586356" y="1038910"/>
                  </a:lnTo>
                  <a:lnTo>
                    <a:pt x="1572260" y="1082090"/>
                  </a:lnTo>
                  <a:lnTo>
                    <a:pt x="1555877" y="1124153"/>
                  </a:lnTo>
                  <a:lnTo>
                    <a:pt x="1537208" y="1165034"/>
                  </a:lnTo>
                  <a:lnTo>
                    <a:pt x="1516379" y="1204671"/>
                  </a:lnTo>
                  <a:lnTo>
                    <a:pt x="1493393" y="1242974"/>
                  </a:lnTo>
                  <a:lnTo>
                    <a:pt x="1468501" y="1279867"/>
                  </a:lnTo>
                  <a:lnTo>
                    <a:pt x="1441577" y="1315288"/>
                  </a:lnTo>
                  <a:lnTo>
                    <a:pt x="1412875" y="1349133"/>
                  </a:lnTo>
                  <a:lnTo>
                    <a:pt x="1382268" y="1381353"/>
                  </a:lnTo>
                  <a:lnTo>
                    <a:pt x="1350010" y="1411871"/>
                  </a:lnTo>
                  <a:lnTo>
                    <a:pt x="1316227" y="1440599"/>
                  </a:lnTo>
                  <a:lnTo>
                    <a:pt x="1280795" y="1467459"/>
                  </a:lnTo>
                  <a:lnTo>
                    <a:pt x="1243838" y="1492377"/>
                  </a:lnTo>
                  <a:lnTo>
                    <a:pt x="1205484" y="1515287"/>
                  </a:lnTo>
                  <a:lnTo>
                    <a:pt x="1165860" y="1536115"/>
                  </a:lnTo>
                  <a:lnTo>
                    <a:pt x="1124966" y="1554772"/>
                  </a:lnTo>
                  <a:lnTo>
                    <a:pt x="1082802" y="1571180"/>
                  </a:lnTo>
                  <a:lnTo>
                    <a:pt x="1039622" y="1585290"/>
                  </a:lnTo>
                  <a:lnTo>
                    <a:pt x="995426" y="1596986"/>
                  </a:lnTo>
                  <a:lnTo>
                    <a:pt x="950214" y="1606219"/>
                  </a:lnTo>
                  <a:lnTo>
                    <a:pt x="904113" y="1612912"/>
                  </a:lnTo>
                  <a:lnTo>
                    <a:pt x="857377" y="1616989"/>
                  </a:lnTo>
                  <a:lnTo>
                    <a:pt x="809752" y="1618360"/>
                  </a:lnTo>
                  <a:lnTo>
                    <a:pt x="762127" y="1616989"/>
                  </a:lnTo>
                  <a:lnTo>
                    <a:pt x="715391" y="1612912"/>
                  </a:lnTo>
                  <a:lnTo>
                    <a:pt x="669290" y="1606219"/>
                  </a:lnTo>
                  <a:lnTo>
                    <a:pt x="624078" y="1596986"/>
                  </a:lnTo>
                  <a:lnTo>
                    <a:pt x="579882" y="1585290"/>
                  </a:lnTo>
                  <a:lnTo>
                    <a:pt x="536702" y="1571180"/>
                  </a:lnTo>
                  <a:lnTo>
                    <a:pt x="494538" y="1554772"/>
                  </a:lnTo>
                  <a:lnTo>
                    <a:pt x="453644" y="1536115"/>
                  </a:lnTo>
                  <a:lnTo>
                    <a:pt x="414020" y="1515287"/>
                  </a:lnTo>
                  <a:lnTo>
                    <a:pt x="375666" y="1492377"/>
                  </a:lnTo>
                  <a:lnTo>
                    <a:pt x="338709" y="1467459"/>
                  </a:lnTo>
                  <a:lnTo>
                    <a:pt x="303275" y="1440599"/>
                  </a:lnTo>
                  <a:lnTo>
                    <a:pt x="269494" y="1411871"/>
                  </a:lnTo>
                  <a:lnTo>
                    <a:pt x="237236" y="1381353"/>
                  </a:lnTo>
                  <a:lnTo>
                    <a:pt x="206629" y="1349133"/>
                  </a:lnTo>
                  <a:lnTo>
                    <a:pt x="177927" y="1315288"/>
                  </a:lnTo>
                  <a:lnTo>
                    <a:pt x="151003" y="1279867"/>
                  </a:lnTo>
                  <a:lnTo>
                    <a:pt x="126111" y="1242974"/>
                  </a:lnTo>
                  <a:lnTo>
                    <a:pt x="103124" y="1204671"/>
                  </a:lnTo>
                  <a:lnTo>
                    <a:pt x="82296" y="1165034"/>
                  </a:lnTo>
                  <a:lnTo>
                    <a:pt x="63627" y="1124153"/>
                  </a:lnTo>
                  <a:lnTo>
                    <a:pt x="47244" y="1082090"/>
                  </a:lnTo>
                  <a:lnTo>
                    <a:pt x="33147" y="1038910"/>
                  </a:lnTo>
                  <a:lnTo>
                    <a:pt x="21336" y="994714"/>
                  </a:lnTo>
                  <a:lnTo>
                    <a:pt x="12192" y="949566"/>
                  </a:lnTo>
                  <a:lnTo>
                    <a:pt x="5461" y="903541"/>
                  </a:lnTo>
                  <a:lnTo>
                    <a:pt x="1397" y="856729"/>
                  </a:lnTo>
                  <a:lnTo>
                    <a:pt x="0" y="809180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10">
            <a:extLst>
              <a:ext uri="{FF2B5EF4-FFF2-40B4-BE49-F238E27FC236}">
                <a16:creationId xmlns:a16="http://schemas.microsoft.com/office/drawing/2014/main" id="{9B7960AB-54BF-4BD9-B6E1-07BAF49C6215}"/>
              </a:ext>
            </a:extLst>
          </p:cNvPr>
          <p:cNvSpPr txBox="1"/>
          <p:nvPr/>
        </p:nvSpPr>
        <p:spPr>
          <a:xfrm>
            <a:off x="6190270" y="2192816"/>
            <a:ext cx="1045844" cy="37338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47625" marR="5080" indent="-35560">
              <a:lnSpc>
                <a:spcPts val="1300"/>
              </a:lnSpc>
              <a:spcBef>
                <a:spcPts val="260"/>
              </a:spcBef>
            </a:pP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Обеспечение </a:t>
            </a:r>
            <a:r>
              <a:rPr sz="1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доступности</a:t>
            </a:r>
            <a:endParaRPr sz="1200" dirty="0">
              <a:latin typeface="Microsoft Sans Serif"/>
              <a:cs typeface="Microsoft Sans Serif"/>
            </a:endParaRPr>
          </a:p>
        </p:txBody>
      </p:sp>
      <p:sp>
        <p:nvSpPr>
          <p:cNvPr id="41" name="object 15">
            <a:extLst>
              <a:ext uri="{FF2B5EF4-FFF2-40B4-BE49-F238E27FC236}">
                <a16:creationId xmlns:a16="http://schemas.microsoft.com/office/drawing/2014/main" id="{BE3B3AD5-9164-4AF2-B39D-6B36347BA1DC}"/>
              </a:ext>
            </a:extLst>
          </p:cNvPr>
          <p:cNvSpPr txBox="1"/>
          <p:nvPr/>
        </p:nvSpPr>
        <p:spPr>
          <a:xfrm>
            <a:off x="6149629" y="3831578"/>
            <a:ext cx="1086485" cy="374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3660">
              <a:lnSpc>
                <a:spcPts val="1370"/>
              </a:lnSpc>
              <a:spcBef>
                <a:spcPts val="100"/>
              </a:spcBef>
            </a:pPr>
            <a:r>
              <a:rPr sz="1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Возможность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endParaRPr sz="1200" dirty="0">
              <a:latin typeface="Microsoft Sans Serif"/>
              <a:cs typeface="Microsoft Sans Serif"/>
            </a:endParaRPr>
          </a:p>
          <a:p>
            <a:pPr marL="12700">
              <a:lnSpc>
                <a:spcPts val="1370"/>
              </a:lnSpc>
            </a:pP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использования</a:t>
            </a:r>
            <a:endParaRPr sz="1200" dirty="0">
              <a:latin typeface="Microsoft Sans Serif"/>
              <a:cs typeface="Microsoft Sans Serif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F256F03-2363-45EB-81AA-00F97B396195}"/>
              </a:ext>
            </a:extLst>
          </p:cNvPr>
          <p:cNvSpPr txBox="1"/>
          <p:nvPr/>
        </p:nvSpPr>
        <p:spPr>
          <a:xfrm rot="10800000" flipV="1">
            <a:off x="5690025" y="5641164"/>
            <a:ext cx="1361614" cy="425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91465" marR="5080" indent="-279400">
              <a:lnSpc>
                <a:spcPts val="1300"/>
              </a:lnSpc>
              <a:spcBef>
                <a:spcPts val="259"/>
              </a:spcBef>
            </a:pPr>
            <a:r>
              <a:rPr lang="ru-RU"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Ис</a:t>
            </a:r>
            <a:r>
              <a:rPr lang="ru-RU" sz="1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</a:t>
            </a:r>
            <a:r>
              <a:rPr lang="ru-RU"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л</a:t>
            </a:r>
            <a:r>
              <a:rPr lang="ru-RU" sz="1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ь</a:t>
            </a:r>
            <a:r>
              <a:rPr lang="ru-RU"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з</a:t>
            </a:r>
            <a:r>
              <a:rPr lang="ru-RU" sz="1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lang="ru-RU"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lang="ru-RU" sz="1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ан</a:t>
            </a:r>
            <a:r>
              <a:rPr lang="ru-RU"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lang="ru-RU"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е  в</a:t>
            </a:r>
            <a:r>
              <a:rPr lang="ru-RU" sz="12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lang="ru-RU"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целях</a:t>
            </a:r>
            <a:endParaRPr lang="ru-RU" sz="1200" dirty="0">
              <a:latin typeface="Microsoft Sans Serif"/>
              <a:cs typeface="Microsoft Sans Serif"/>
            </a:endParaRP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67DBEDAB-DBE7-4F38-87A6-0865E6AA574B}"/>
              </a:ext>
            </a:extLst>
          </p:cNvPr>
          <p:cNvSpPr/>
          <p:nvPr/>
        </p:nvSpPr>
        <p:spPr>
          <a:xfrm>
            <a:off x="11353800" y="6219930"/>
            <a:ext cx="593690" cy="45217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6848504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3731" y="307911"/>
            <a:ext cx="10338318" cy="559836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Bahnschrift Condensed" panose="020B0502040204020203" pitchFamily="34" charset="0"/>
                <a:cs typeface="Arial" panose="020B0604020202020204" pitchFamily="34" charset="0"/>
              </a:rPr>
              <a:t>Особенности ФГОС НОО и ФГОС ООО  2021 года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0767" y="1564849"/>
            <a:ext cx="11326485" cy="4727271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000" b="1" i="1" dirty="0">
                <a:solidFill>
                  <a:schemeClr val="accent5">
                    <a:lumMod val="75000"/>
                  </a:schemeClr>
                </a:solidFill>
                <a:cs typeface="Aharoni" panose="02010803020104030203" pitchFamily="2" charset="-79"/>
              </a:rPr>
              <a:t>5</a:t>
            </a:r>
            <a:r>
              <a:rPr lang="ru-RU" b="1" i="1" dirty="0">
                <a:solidFill>
                  <a:schemeClr val="accent5">
                    <a:lumMod val="75000"/>
                  </a:schemeClr>
                </a:solidFill>
                <a:cs typeface="Aharoni" panose="02010803020104030203" pitchFamily="2" charset="-79"/>
              </a:rPr>
              <a:t>. Раскрываются вопросы формирования функциональной грамотности.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ru-RU" b="1" i="1" dirty="0">
              <a:solidFill>
                <a:schemeClr val="accent5">
                  <a:lumMod val="75000"/>
                </a:schemeClr>
              </a:solidFill>
              <a:cs typeface="Aharoni" panose="02010803020104030203" pitchFamily="2" charset="-79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b="1" i="1" dirty="0">
                <a:solidFill>
                  <a:schemeClr val="accent5">
                    <a:lumMod val="75000"/>
                  </a:schemeClr>
                </a:solidFill>
                <a:cs typeface="Aharoni" panose="02010803020104030203" pitchFamily="2" charset="-79"/>
              </a:rPr>
              <a:t>6. Изменения в работе с обучающимися с ОВЗ.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ru-RU" b="1" i="1" dirty="0">
              <a:solidFill>
                <a:schemeClr val="accent5">
                  <a:lumMod val="75000"/>
                </a:schemeClr>
              </a:solidFill>
              <a:cs typeface="Aharoni" panose="02010803020104030203" pitchFamily="2" charset="-79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b="1" i="1" dirty="0">
                <a:solidFill>
                  <a:schemeClr val="accent5">
                    <a:lumMod val="75000"/>
                  </a:schemeClr>
                </a:solidFill>
                <a:cs typeface="Aharoni" panose="02010803020104030203" pitchFamily="2" charset="-79"/>
              </a:rPr>
              <a:t>7. Предусмотрено деление на группы по различным основаниям.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ru-RU" b="1" i="1" dirty="0">
              <a:solidFill>
                <a:schemeClr val="accent5">
                  <a:lumMod val="75000"/>
                </a:schemeClr>
              </a:solidFill>
              <a:cs typeface="Aharoni" panose="02010803020104030203" pitchFamily="2" charset="-79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b="1" i="1" dirty="0">
                <a:solidFill>
                  <a:schemeClr val="accent5">
                    <a:lumMod val="75000"/>
                  </a:schemeClr>
                </a:solidFill>
                <a:cs typeface="Aharoni" panose="02010803020104030203" pitchFamily="2" charset="-79"/>
              </a:rPr>
              <a:t>8. Исключение второго иностранного языка из обязательных предметов.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ru-RU" b="1" i="1" dirty="0">
              <a:solidFill>
                <a:schemeClr val="accent5">
                  <a:lumMod val="75000"/>
                </a:schemeClr>
              </a:solidFill>
              <a:cs typeface="Aharoni" panose="02010803020104030203" pitchFamily="2" charset="-79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b="1" i="1" dirty="0">
                <a:solidFill>
                  <a:schemeClr val="accent5">
                    <a:lumMod val="75000"/>
                  </a:schemeClr>
                </a:solidFill>
                <a:cs typeface="Aharoni" panose="02010803020104030203" pitchFamily="2" charset="-79"/>
              </a:rPr>
              <a:t>9.Требования </a:t>
            </a:r>
            <a:r>
              <a:rPr lang="ru-RU" b="1" i="1" spc="-5" dirty="0">
                <a:solidFill>
                  <a:schemeClr val="accent5">
                    <a:lumMod val="75000"/>
                  </a:schemeClr>
                </a:solidFill>
                <a:cs typeface="Aharoni" panose="02010803020104030203" pitchFamily="2" charset="-79"/>
              </a:rPr>
              <a:t>к и</a:t>
            </a:r>
            <a:r>
              <a:rPr lang="ru-RU" b="1" i="1" spc="-5" dirty="0">
                <a:solidFill>
                  <a:schemeClr val="accent5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нформационно-образовательной</a:t>
            </a:r>
            <a:r>
              <a:rPr lang="ru-RU" b="1" i="1" spc="-55" dirty="0">
                <a:solidFill>
                  <a:schemeClr val="accent5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RU" b="1" i="1" dirty="0">
                <a:solidFill>
                  <a:schemeClr val="accent5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среде.</a:t>
            </a:r>
            <a:endParaRPr lang="ru-RU" i="1" dirty="0">
              <a:solidFill>
                <a:schemeClr val="accent5">
                  <a:lumMod val="75000"/>
                </a:schemeClr>
              </a:solidFill>
              <a:effectLst/>
              <a:ea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ru-RU" b="1" i="1" dirty="0">
              <a:solidFill>
                <a:schemeClr val="accent5">
                  <a:lumMod val="75000"/>
                </a:schemeClr>
              </a:solidFill>
              <a:cs typeface="Aharoni" panose="02010803020104030203" pitchFamily="2" charset="-79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b="1" i="1" dirty="0">
                <a:solidFill>
                  <a:schemeClr val="accent5">
                    <a:lumMod val="75000"/>
                  </a:schemeClr>
                </a:solidFill>
                <a:cs typeface="Aharoni" panose="02010803020104030203" pitchFamily="2" charset="-79"/>
              </a:rPr>
              <a:t>10.Единство обучения и воспитания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ru-RU" b="1" i="1" dirty="0">
              <a:solidFill>
                <a:schemeClr val="accent5">
                  <a:lumMod val="75000"/>
                </a:schemeClr>
              </a:solidFill>
              <a:cs typeface="Aharoni" panose="02010803020104030203" pitchFamily="2" charset="-79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11B3CA6-2F15-4280-BEFC-84570B63BF03}"/>
              </a:ext>
            </a:extLst>
          </p:cNvPr>
          <p:cNvSpPr/>
          <p:nvPr/>
        </p:nvSpPr>
        <p:spPr>
          <a:xfrm>
            <a:off x="11353800" y="6219930"/>
            <a:ext cx="583642" cy="45217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14678946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44338" y="75415"/>
            <a:ext cx="10017710" cy="508407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Bahnschrift Condensed" panose="020B0502040204020203" pitchFamily="34" charset="0"/>
                <a:cs typeface="Arial" panose="020B0604020202020204" pitchFamily="34" charset="0"/>
              </a:rPr>
              <a:t>Научно-методическое сопровождение ФГОС 2021</a:t>
            </a:r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9934FEF2-5B7B-4C15-9133-7B0D2D91912B}"/>
              </a:ext>
            </a:extLst>
          </p:cNvPr>
          <p:cNvSpPr txBox="1"/>
          <p:nvPr/>
        </p:nvSpPr>
        <p:spPr>
          <a:xfrm>
            <a:off x="1054359" y="895739"/>
            <a:ext cx="9426798" cy="4305025"/>
          </a:xfrm>
          <a:prstGeom prst="rect">
            <a:avLst/>
          </a:prstGeom>
        </p:spPr>
        <p:txBody>
          <a:bodyPr vert="horz" wrap="square" lIns="0" tIns="1917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10"/>
              </a:spcBef>
            </a:pPr>
            <a:r>
              <a:rPr sz="2400" b="1" dirty="0">
                <a:solidFill>
                  <a:srgbClr val="44526A"/>
                </a:solidFill>
                <a:latin typeface="Arial"/>
                <a:cs typeface="Arial"/>
              </a:rPr>
              <a:t>Единая</a:t>
            </a:r>
            <a:r>
              <a:rPr sz="2400" b="1" spc="-80" dirty="0">
                <a:solidFill>
                  <a:srgbClr val="44526A"/>
                </a:solidFill>
                <a:latin typeface="Arial"/>
                <a:cs typeface="Arial"/>
              </a:rPr>
              <a:t> </a:t>
            </a:r>
            <a:r>
              <a:rPr sz="2400" b="1" spc="-65" dirty="0">
                <a:solidFill>
                  <a:srgbClr val="44526A"/>
                </a:solidFill>
                <a:latin typeface="Arial"/>
                <a:cs typeface="Arial"/>
              </a:rPr>
              <a:t>схема</a:t>
            </a:r>
            <a:r>
              <a:rPr sz="2400" b="1" spc="-25" dirty="0">
                <a:solidFill>
                  <a:srgbClr val="44526A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44526A"/>
                </a:solidFill>
                <a:latin typeface="Arial"/>
                <a:cs typeface="Arial"/>
              </a:rPr>
              <a:t>для</a:t>
            </a:r>
            <a:r>
              <a:rPr sz="2400" b="1" spc="-20" dirty="0">
                <a:solidFill>
                  <a:srgbClr val="44526A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44526A"/>
                </a:solidFill>
                <a:latin typeface="Arial"/>
                <a:cs typeface="Arial"/>
              </a:rPr>
              <a:t>программ</a:t>
            </a:r>
            <a:endParaRPr sz="2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15"/>
              </a:spcBef>
            </a:pPr>
            <a:r>
              <a:rPr sz="1900" spc="-15" dirty="0">
                <a:latin typeface="Microsoft Sans Serif"/>
                <a:cs typeface="Microsoft Sans Serif"/>
              </a:rPr>
              <a:t>Примерная</a:t>
            </a:r>
            <a:r>
              <a:rPr sz="1900" spc="105" dirty="0">
                <a:latin typeface="Microsoft Sans Serif"/>
                <a:cs typeface="Microsoft Sans Serif"/>
              </a:rPr>
              <a:t> </a:t>
            </a:r>
            <a:r>
              <a:rPr sz="1900" spc="-15" dirty="0">
                <a:latin typeface="Microsoft Sans Serif"/>
                <a:cs typeface="Microsoft Sans Serif"/>
              </a:rPr>
              <a:t>рабочая</a:t>
            </a:r>
            <a:r>
              <a:rPr sz="1900" spc="30" dirty="0">
                <a:latin typeface="Microsoft Sans Serif"/>
                <a:cs typeface="Microsoft Sans Serif"/>
              </a:rPr>
              <a:t> </a:t>
            </a:r>
            <a:r>
              <a:rPr sz="1900" spc="-30" dirty="0">
                <a:latin typeface="Microsoft Sans Serif"/>
                <a:cs typeface="Microsoft Sans Serif"/>
              </a:rPr>
              <a:t>программа</a:t>
            </a:r>
            <a:r>
              <a:rPr sz="1900" spc="95" dirty="0">
                <a:latin typeface="Microsoft Sans Serif"/>
                <a:cs typeface="Microsoft Sans Serif"/>
              </a:rPr>
              <a:t> </a:t>
            </a:r>
            <a:r>
              <a:rPr sz="1900" spc="-25" dirty="0">
                <a:latin typeface="Microsoft Sans Serif"/>
                <a:cs typeface="Microsoft Sans Serif"/>
              </a:rPr>
              <a:t>основного</a:t>
            </a:r>
            <a:r>
              <a:rPr sz="1900" spc="100" dirty="0">
                <a:latin typeface="Microsoft Sans Serif"/>
                <a:cs typeface="Microsoft Sans Serif"/>
              </a:rPr>
              <a:t> </a:t>
            </a:r>
            <a:r>
              <a:rPr sz="1900" spc="-25" dirty="0">
                <a:latin typeface="Microsoft Sans Serif"/>
                <a:cs typeface="Microsoft Sans Serif"/>
              </a:rPr>
              <a:t>общего</a:t>
            </a:r>
            <a:r>
              <a:rPr sz="1900" spc="45" dirty="0">
                <a:latin typeface="Microsoft Sans Serif"/>
                <a:cs typeface="Microsoft Sans Serif"/>
              </a:rPr>
              <a:t> </a:t>
            </a:r>
            <a:r>
              <a:rPr sz="1900" spc="-25" dirty="0">
                <a:latin typeface="Microsoft Sans Serif"/>
                <a:cs typeface="Microsoft Sans Serif"/>
              </a:rPr>
              <a:t>образования.</a:t>
            </a:r>
            <a:endParaRPr sz="1900" dirty="0">
              <a:latin typeface="Microsoft Sans Serif"/>
              <a:cs typeface="Microsoft Sans Serif"/>
            </a:endParaRPr>
          </a:p>
          <a:p>
            <a:pPr marL="355600" marR="216535" indent="-343535">
              <a:lnSpc>
                <a:spcPct val="100000"/>
              </a:lnSpc>
              <a:spcBef>
                <a:spcPts val="600"/>
              </a:spcBef>
              <a:buAutoNum type="arabicPeriod"/>
              <a:tabLst>
                <a:tab pos="354965" algn="l"/>
                <a:tab pos="356235" algn="l"/>
              </a:tabLst>
            </a:pPr>
            <a:r>
              <a:rPr sz="1900" spc="-15" dirty="0">
                <a:latin typeface="Microsoft Sans Serif"/>
                <a:cs typeface="Microsoft Sans Serif"/>
              </a:rPr>
              <a:t>Пояснительная</a:t>
            </a:r>
            <a:r>
              <a:rPr sz="1900" spc="60" dirty="0">
                <a:latin typeface="Microsoft Sans Serif"/>
                <a:cs typeface="Microsoft Sans Serif"/>
              </a:rPr>
              <a:t> </a:t>
            </a:r>
            <a:r>
              <a:rPr sz="1900" spc="-40" dirty="0">
                <a:latin typeface="Microsoft Sans Serif"/>
                <a:cs typeface="Microsoft Sans Serif"/>
              </a:rPr>
              <a:t>записка,</a:t>
            </a:r>
            <a:r>
              <a:rPr sz="1900" spc="75" dirty="0">
                <a:latin typeface="Microsoft Sans Serif"/>
                <a:cs typeface="Microsoft Sans Serif"/>
              </a:rPr>
              <a:t> </a:t>
            </a:r>
            <a:r>
              <a:rPr sz="1900" spc="-15" dirty="0">
                <a:latin typeface="Microsoft Sans Serif"/>
                <a:cs typeface="Microsoft Sans Serif"/>
              </a:rPr>
              <a:t>включающая:</a:t>
            </a:r>
            <a:r>
              <a:rPr sz="1900" spc="5" dirty="0">
                <a:latin typeface="Microsoft Sans Serif"/>
                <a:cs typeface="Microsoft Sans Serif"/>
              </a:rPr>
              <a:t> </a:t>
            </a:r>
            <a:r>
              <a:rPr sz="1900" spc="-25" dirty="0">
                <a:latin typeface="Microsoft Sans Serif"/>
                <a:cs typeface="Microsoft Sans Serif"/>
              </a:rPr>
              <a:t>цели</a:t>
            </a:r>
            <a:r>
              <a:rPr sz="1900" spc="40" dirty="0">
                <a:latin typeface="Microsoft Sans Serif"/>
                <a:cs typeface="Microsoft Sans Serif"/>
              </a:rPr>
              <a:t> </a:t>
            </a:r>
            <a:r>
              <a:rPr sz="1900" spc="-15" dirty="0">
                <a:latin typeface="Microsoft Sans Serif"/>
                <a:cs typeface="Microsoft Sans Serif"/>
              </a:rPr>
              <a:t>обучения,</a:t>
            </a:r>
            <a:r>
              <a:rPr sz="1900" spc="35" dirty="0">
                <a:latin typeface="Microsoft Sans Serif"/>
                <a:cs typeface="Microsoft Sans Serif"/>
              </a:rPr>
              <a:t> </a:t>
            </a:r>
            <a:r>
              <a:rPr sz="1900" spc="-15" dirty="0">
                <a:latin typeface="Microsoft Sans Serif"/>
                <a:cs typeface="Microsoft Sans Serif"/>
              </a:rPr>
              <a:t>общая</a:t>
            </a:r>
            <a:r>
              <a:rPr sz="1900" spc="45" dirty="0">
                <a:latin typeface="Microsoft Sans Serif"/>
                <a:cs typeface="Microsoft Sans Serif"/>
              </a:rPr>
              <a:t> </a:t>
            </a:r>
            <a:r>
              <a:rPr sz="1900" spc="-25" dirty="0">
                <a:latin typeface="Microsoft Sans Serif"/>
                <a:cs typeface="Microsoft Sans Serif"/>
              </a:rPr>
              <a:t>характеристика </a:t>
            </a:r>
            <a:r>
              <a:rPr sz="1900" spc="-20" dirty="0">
                <a:latin typeface="Microsoft Sans Serif"/>
                <a:cs typeface="Microsoft Sans Serif"/>
              </a:rPr>
              <a:t> </a:t>
            </a:r>
            <a:r>
              <a:rPr sz="1900" spc="-25" dirty="0">
                <a:latin typeface="Microsoft Sans Serif"/>
                <a:cs typeface="Microsoft Sans Serif"/>
              </a:rPr>
              <a:t>предмета,</a:t>
            </a:r>
            <a:r>
              <a:rPr sz="1900" spc="20" dirty="0">
                <a:latin typeface="Microsoft Sans Serif"/>
                <a:cs typeface="Microsoft Sans Serif"/>
              </a:rPr>
              <a:t> </a:t>
            </a:r>
            <a:r>
              <a:rPr sz="1900" spc="-25" dirty="0">
                <a:latin typeface="Microsoft Sans Serif"/>
                <a:cs typeface="Microsoft Sans Serif"/>
              </a:rPr>
              <a:t>место</a:t>
            </a:r>
            <a:r>
              <a:rPr sz="1900" spc="75" dirty="0">
                <a:latin typeface="Microsoft Sans Serif"/>
                <a:cs typeface="Microsoft Sans Serif"/>
              </a:rPr>
              <a:t> </a:t>
            </a:r>
            <a:r>
              <a:rPr sz="1900" spc="-25" dirty="0">
                <a:latin typeface="Microsoft Sans Serif"/>
                <a:cs typeface="Microsoft Sans Serif"/>
              </a:rPr>
              <a:t>предмета</a:t>
            </a:r>
            <a:r>
              <a:rPr sz="1900" spc="35" dirty="0">
                <a:latin typeface="Microsoft Sans Serif"/>
                <a:cs typeface="Microsoft Sans Serif"/>
              </a:rPr>
              <a:t> </a:t>
            </a:r>
            <a:r>
              <a:rPr sz="1900" spc="-5" dirty="0">
                <a:latin typeface="Microsoft Sans Serif"/>
                <a:cs typeface="Microsoft Sans Serif"/>
              </a:rPr>
              <a:t>в</a:t>
            </a:r>
            <a:r>
              <a:rPr sz="1900" spc="25" dirty="0">
                <a:latin typeface="Microsoft Sans Serif"/>
                <a:cs typeface="Microsoft Sans Serif"/>
              </a:rPr>
              <a:t> </a:t>
            </a:r>
            <a:r>
              <a:rPr sz="1900" spc="-25" dirty="0">
                <a:latin typeface="Microsoft Sans Serif"/>
                <a:cs typeface="Microsoft Sans Serif"/>
              </a:rPr>
              <a:t>учебном</a:t>
            </a:r>
            <a:r>
              <a:rPr sz="1900" spc="55" dirty="0">
                <a:latin typeface="Microsoft Sans Serif"/>
                <a:cs typeface="Microsoft Sans Serif"/>
              </a:rPr>
              <a:t> </a:t>
            </a:r>
            <a:r>
              <a:rPr sz="1900" spc="-10" dirty="0">
                <a:latin typeface="Microsoft Sans Serif"/>
                <a:cs typeface="Microsoft Sans Serif"/>
              </a:rPr>
              <a:t>плане.</a:t>
            </a:r>
            <a:endParaRPr sz="1900" dirty="0">
              <a:latin typeface="Microsoft Sans Serif"/>
              <a:cs typeface="Microsoft Sans Serif"/>
            </a:endParaRPr>
          </a:p>
          <a:p>
            <a:pPr marL="355600" indent="-343535">
              <a:lnSpc>
                <a:spcPct val="100000"/>
              </a:lnSpc>
              <a:spcBef>
                <a:spcPts val="600"/>
              </a:spcBef>
              <a:buAutoNum type="arabicPeriod"/>
              <a:tabLst>
                <a:tab pos="354965" algn="l"/>
                <a:tab pos="356235" algn="l"/>
              </a:tabLst>
            </a:pPr>
            <a:r>
              <a:rPr sz="1900" spc="-15" dirty="0">
                <a:latin typeface="Microsoft Sans Serif"/>
                <a:cs typeface="Microsoft Sans Serif"/>
              </a:rPr>
              <a:t>Планируемые</a:t>
            </a:r>
            <a:r>
              <a:rPr sz="1900" spc="100" dirty="0">
                <a:latin typeface="Microsoft Sans Serif"/>
                <a:cs typeface="Microsoft Sans Serif"/>
              </a:rPr>
              <a:t> </a:t>
            </a:r>
            <a:r>
              <a:rPr sz="1900" spc="-50" dirty="0">
                <a:latin typeface="Microsoft Sans Serif"/>
                <a:cs typeface="Microsoft Sans Serif"/>
              </a:rPr>
              <a:t>результаты</a:t>
            </a:r>
            <a:r>
              <a:rPr sz="1900" spc="85" dirty="0">
                <a:latin typeface="Microsoft Sans Serif"/>
                <a:cs typeface="Microsoft Sans Serif"/>
              </a:rPr>
              <a:t> </a:t>
            </a:r>
            <a:r>
              <a:rPr sz="1900" spc="-15" dirty="0">
                <a:latin typeface="Microsoft Sans Serif"/>
                <a:cs typeface="Microsoft Sans Serif"/>
              </a:rPr>
              <a:t>освоения</a:t>
            </a:r>
            <a:r>
              <a:rPr sz="1900" spc="60" dirty="0">
                <a:latin typeface="Microsoft Sans Serif"/>
                <a:cs typeface="Microsoft Sans Serif"/>
              </a:rPr>
              <a:t> </a:t>
            </a:r>
            <a:r>
              <a:rPr sz="1900" spc="-15" dirty="0">
                <a:latin typeface="Microsoft Sans Serif"/>
                <a:cs typeface="Microsoft Sans Serif"/>
              </a:rPr>
              <a:t>примерной</a:t>
            </a:r>
            <a:r>
              <a:rPr sz="1900" spc="80" dirty="0">
                <a:latin typeface="Microsoft Sans Serif"/>
                <a:cs typeface="Microsoft Sans Serif"/>
              </a:rPr>
              <a:t> </a:t>
            </a:r>
            <a:r>
              <a:rPr sz="1900" spc="-15" dirty="0">
                <a:latin typeface="Microsoft Sans Serif"/>
                <a:cs typeface="Microsoft Sans Serif"/>
              </a:rPr>
              <a:t>рабочей</a:t>
            </a:r>
            <a:r>
              <a:rPr sz="1900" spc="60" dirty="0">
                <a:latin typeface="Microsoft Sans Serif"/>
                <a:cs typeface="Microsoft Sans Serif"/>
              </a:rPr>
              <a:t> </a:t>
            </a:r>
            <a:r>
              <a:rPr sz="1900" spc="-25" dirty="0">
                <a:latin typeface="Microsoft Sans Serif"/>
                <a:cs typeface="Microsoft Sans Serif"/>
              </a:rPr>
              <a:t>программы:</a:t>
            </a:r>
            <a:endParaRPr sz="1900" dirty="0">
              <a:latin typeface="Microsoft Sans Serif"/>
              <a:cs typeface="Microsoft Sans Serif"/>
            </a:endParaRPr>
          </a:p>
          <a:p>
            <a:pPr marL="812800" lvl="1" indent="-343535">
              <a:lnSpc>
                <a:spcPct val="100000"/>
              </a:lnSpc>
              <a:buFont typeface="Wingdings"/>
              <a:buChar char=""/>
              <a:tabLst>
                <a:tab pos="812165" algn="l"/>
                <a:tab pos="813435" algn="l"/>
              </a:tabLst>
            </a:pPr>
            <a:r>
              <a:rPr sz="1900" spc="-15" dirty="0">
                <a:latin typeface="Microsoft Sans Serif"/>
                <a:cs typeface="Microsoft Sans Serif"/>
              </a:rPr>
              <a:t>личностные;</a:t>
            </a:r>
            <a:endParaRPr sz="1900" dirty="0">
              <a:latin typeface="Microsoft Sans Serif"/>
              <a:cs typeface="Microsoft Sans Serif"/>
            </a:endParaRPr>
          </a:p>
          <a:p>
            <a:pPr marL="812800" lvl="1" indent="-343535">
              <a:lnSpc>
                <a:spcPct val="100000"/>
              </a:lnSpc>
              <a:spcBef>
                <a:spcPts val="5"/>
              </a:spcBef>
              <a:buFont typeface="Wingdings"/>
              <a:buChar char=""/>
              <a:tabLst>
                <a:tab pos="812165" algn="l"/>
                <a:tab pos="813435" algn="l"/>
              </a:tabLst>
            </a:pPr>
            <a:r>
              <a:rPr sz="1900" spc="-25" dirty="0">
                <a:latin typeface="Microsoft Sans Serif"/>
                <a:cs typeface="Microsoft Sans Serif"/>
              </a:rPr>
              <a:t>метапредметные;</a:t>
            </a:r>
            <a:endParaRPr sz="1900" dirty="0">
              <a:latin typeface="Microsoft Sans Serif"/>
              <a:cs typeface="Microsoft Sans Serif"/>
            </a:endParaRPr>
          </a:p>
          <a:p>
            <a:pPr marL="812800" lvl="1" indent="-343535">
              <a:lnSpc>
                <a:spcPct val="100000"/>
              </a:lnSpc>
              <a:buFont typeface="Wingdings"/>
              <a:buChar char=""/>
              <a:tabLst>
                <a:tab pos="812165" algn="l"/>
                <a:tab pos="813435" algn="l"/>
              </a:tabLst>
            </a:pPr>
            <a:r>
              <a:rPr sz="1900" spc="-30" dirty="0">
                <a:latin typeface="Microsoft Sans Serif"/>
                <a:cs typeface="Microsoft Sans Serif"/>
              </a:rPr>
              <a:t>предметные</a:t>
            </a:r>
            <a:r>
              <a:rPr sz="1900" spc="75" dirty="0">
                <a:latin typeface="Microsoft Sans Serif"/>
                <a:cs typeface="Microsoft Sans Serif"/>
              </a:rPr>
              <a:t> </a:t>
            </a:r>
            <a:r>
              <a:rPr sz="1900" spc="-10" dirty="0">
                <a:latin typeface="Microsoft Sans Serif"/>
                <a:cs typeface="Microsoft Sans Serif"/>
              </a:rPr>
              <a:t>(по</a:t>
            </a:r>
            <a:r>
              <a:rPr sz="1900" spc="5" dirty="0">
                <a:latin typeface="Microsoft Sans Serif"/>
                <a:cs typeface="Microsoft Sans Serif"/>
              </a:rPr>
              <a:t> </a:t>
            </a:r>
            <a:r>
              <a:rPr sz="1900" spc="-35" dirty="0">
                <a:latin typeface="Microsoft Sans Serif"/>
                <a:cs typeface="Microsoft Sans Serif"/>
              </a:rPr>
              <a:t>годам</a:t>
            </a:r>
            <a:r>
              <a:rPr sz="1900" spc="-10" dirty="0">
                <a:latin typeface="Microsoft Sans Serif"/>
                <a:cs typeface="Microsoft Sans Serif"/>
              </a:rPr>
              <a:t> </a:t>
            </a:r>
            <a:r>
              <a:rPr sz="1900" spc="-15" dirty="0">
                <a:latin typeface="Microsoft Sans Serif"/>
                <a:cs typeface="Microsoft Sans Serif"/>
              </a:rPr>
              <a:t>обучения).</a:t>
            </a:r>
            <a:endParaRPr sz="19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900" spc="-30" dirty="0">
                <a:latin typeface="Microsoft Sans Serif"/>
                <a:cs typeface="Microsoft Sans Serif"/>
              </a:rPr>
              <a:t>Личностные</a:t>
            </a:r>
            <a:r>
              <a:rPr sz="1900" spc="95" dirty="0">
                <a:latin typeface="Microsoft Sans Serif"/>
                <a:cs typeface="Microsoft Sans Serif"/>
              </a:rPr>
              <a:t> </a:t>
            </a:r>
            <a:r>
              <a:rPr sz="1900" spc="-5" dirty="0">
                <a:latin typeface="Microsoft Sans Serif"/>
                <a:cs typeface="Microsoft Sans Serif"/>
              </a:rPr>
              <a:t>и</a:t>
            </a:r>
            <a:r>
              <a:rPr sz="1900" spc="50" dirty="0">
                <a:latin typeface="Microsoft Sans Serif"/>
                <a:cs typeface="Microsoft Sans Serif"/>
              </a:rPr>
              <a:t> </a:t>
            </a:r>
            <a:r>
              <a:rPr sz="1900" spc="-30" dirty="0">
                <a:latin typeface="Microsoft Sans Serif"/>
                <a:cs typeface="Microsoft Sans Serif"/>
              </a:rPr>
              <a:t>метапредметные</a:t>
            </a:r>
            <a:r>
              <a:rPr sz="1900" spc="90" dirty="0">
                <a:latin typeface="Microsoft Sans Serif"/>
                <a:cs typeface="Microsoft Sans Serif"/>
              </a:rPr>
              <a:t> </a:t>
            </a:r>
            <a:r>
              <a:rPr sz="1900" spc="-50" dirty="0">
                <a:latin typeface="Microsoft Sans Serif"/>
                <a:cs typeface="Microsoft Sans Serif"/>
              </a:rPr>
              <a:t>результаты</a:t>
            </a:r>
            <a:r>
              <a:rPr sz="1900" spc="95" dirty="0">
                <a:latin typeface="Microsoft Sans Serif"/>
                <a:cs typeface="Microsoft Sans Serif"/>
              </a:rPr>
              <a:t> </a:t>
            </a:r>
            <a:r>
              <a:rPr sz="1900" spc="-25" dirty="0">
                <a:latin typeface="Microsoft Sans Serif"/>
                <a:cs typeface="Microsoft Sans Serif"/>
              </a:rPr>
              <a:t>раскрываются</a:t>
            </a:r>
            <a:r>
              <a:rPr sz="1900" spc="110" dirty="0">
                <a:latin typeface="Microsoft Sans Serif"/>
                <a:cs typeface="Microsoft Sans Serif"/>
              </a:rPr>
              <a:t> </a:t>
            </a:r>
            <a:r>
              <a:rPr sz="1900" spc="-10" dirty="0">
                <a:latin typeface="Microsoft Sans Serif"/>
                <a:cs typeface="Microsoft Sans Serif"/>
              </a:rPr>
              <a:t>на</a:t>
            </a:r>
            <a:r>
              <a:rPr sz="1900" spc="60" dirty="0">
                <a:latin typeface="Microsoft Sans Serif"/>
                <a:cs typeface="Microsoft Sans Serif"/>
              </a:rPr>
              <a:t> </a:t>
            </a:r>
            <a:r>
              <a:rPr sz="1900" spc="-15" dirty="0">
                <a:latin typeface="Microsoft Sans Serif"/>
                <a:cs typeface="Microsoft Sans Serif"/>
              </a:rPr>
              <a:t>основе</a:t>
            </a:r>
            <a:r>
              <a:rPr sz="1900" spc="70" dirty="0">
                <a:latin typeface="Microsoft Sans Serif"/>
                <a:cs typeface="Microsoft Sans Serif"/>
              </a:rPr>
              <a:t> </a:t>
            </a:r>
            <a:r>
              <a:rPr sz="1900" spc="-20" dirty="0">
                <a:latin typeface="Microsoft Sans Serif"/>
                <a:cs typeface="Microsoft Sans Serif"/>
              </a:rPr>
              <a:t>обновленного</a:t>
            </a:r>
            <a:endParaRPr sz="19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900" spc="-95" dirty="0">
                <a:latin typeface="Microsoft Sans Serif"/>
                <a:cs typeface="Microsoft Sans Serif"/>
              </a:rPr>
              <a:t>Ф</a:t>
            </a:r>
            <a:r>
              <a:rPr sz="1900" spc="-85" dirty="0">
                <a:latin typeface="Microsoft Sans Serif"/>
                <a:cs typeface="Microsoft Sans Serif"/>
              </a:rPr>
              <a:t>Г</a:t>
            </a:r>
            <a:r>
              <a:rPr sz="1900" spc="-95" dirty="0">
                <a:latin typeface="Microsoft Sans Serif"/>
                <a:cs typeface="Microsoft Sans Serif"/>
              </a:rPr>
              <a:t>О</a:t>
            </a:r>
            <a:r>
              <a:rPr sz="1900" spc="-5" dirty="0">
                <a:latin typeface="Microsoft Sans Serif"/>
                <a:cs typeface="Microsoft Sans Serif"/>
              </a:rPr>
              <a:t>С</a:t>
            </a:r>
            <a:r>
              <a:rPr sz="1900" spc="-65" dirty="0">
                <a:latin typeface="Microsoft Sans Serif"/>
                <a:cs typeface="Microsoft Sans Serif"/>
              </a:rPr>
              <a:t> </a:t>
            </a:r>
            <a:r>
              <a:rPr sz="1900" spc="-10" dirty="0">
                <a:latin typeface="Microsoft Sans Serif"/>
                <a:cs typeface="Microsoft Sans Serif"/>
              </a:rPr>
              <a:t>ОО</a:t>
            </a:r>
            <a:r>
              <a:rPr sz="1900" spc="-5" dirty="0">
                <a:latin typeface="Microsoft Sans Serif"/>
                <a:cs typeface="Microsoft Sans Serif"/>
              </a:rPr>
              <a:t>О</a:t>
            </a:r>
            <a:r>
              <a:rPr sz="1900" spc="-15" dirty="0">
                <a:latin typeface="Microsoft Sans Serif"/>
                <a:cs typeface="Microsoft Sans Serif"/>
              </a:rPr>
              <a:t> </a:t>
            </a:r>
            <a:r>
              <a:rPr sz="1900" spc="-5" dirty="0">
                <a:latin typeface="Microsoft Sans Serif"/>
                <a:cs typeface="Microsoft Sans Serif"/>
              </a:rPr>
              <a:t>с</a:t>
            </a:r>
            <a:r>
              <a:rPr sz="1900" spc="10" dirty="0">
                <a:latin typeface="Microsoft Sans Serif"/>
                <a:cs typeface="Microsoft Sans Serif"/>
              </a:rPr>
              <a:t> </a:t>
            </a:r>
            <a:r>
              <a:rPr sz="1900" spc="-45" dirty="0">
                <a:latin typeface="Microsoft Sans Serif"/>
                <a:cs typeface="Microsoft Sans Serif"/>
              </a:rPr>
              <a:t>у</a:t>
            </a:r>
            <a:r>
              <a:rPr sz="1900" spc="-50" dirty="0">
                <a:latin typeface="Microsoft Sans Serif"/>
                <a:cs typeface="Microsoft Sans Serif"/>
              </a:rPr>
              <a:t>ч</a:t>
            </a:r>
            <a:r>
              <a:rPr sz="1900" spc="-45" dirty="0">
                <a:latin typeface="Microsoft Sans Serif"/>
                <a:cs typeface="Microsoft Sans Serif"/>
              </a:rPr>
              <a:t>е</a:t>
            </a:r>
            <a:r>
              <a:rPr sz="1900" spc="-50" dirty="0">
                <a:latin typeface="Microsoft Sans Serif"/>
                <a:cs typeface="Microsoft Sans Serif"/>
              </a:rPr>
              <a:t>т</a:t>
            </a:r>
            <a:r>
              <a:rPr sz="1900" spc="-45" dirty="0">
                <a:latin typeface="Microsoft Sans Serif"/>
                <a:cs typeface="Microsoft Sans Serif"/>
              </a:rPr>
              <a:t>о</a:t>
            </a:r>
            <a:r>
              <a:rPr sz="1900" spc="-5" dirty="0">
                <a:latin typeface="Microsoft Sans Serif"/>
                <a:cs typeface="Microsoft Sans Serif"/>
              </a:rPr>
              <a:t>м</a:t>
            </a:r>
            <a:r>
              <a:rPr sz="1900" spc="60" dirty="0">
                <a:latin typeface="Microsoft Sans Serif"/>
                <a:cs typeface="Microsoft Sans Serif"/>
              </a:rPr>
              <a:t> </a:t>
            </a:r>
            <a:r>
              <a:rPr sz="1900" spc="-30" dirty="0">
                <a:latin typeface="Microsoft Sans Serif"/>
                <a:cs typeface="Microsoft Sans Serif"/>
              </a:rPr>
              <a:t>спец</a:t>
            </a:r>
            <a:r>
              <a:rPr sz="1900" spc="-35" dirty="0">
                <a:latin typeface="Microsoft Sans Serif"/>
                <a:cs typeface="Microsoft Sans Serif"/>
              </a:rPr>
              <a:t>ифи</a:t>
            </a:r>
            <a:r>
              <a:rPr sz="1900" spc="-30" dirty="0">
                <a:latin typeface="Microsoft Sans Serif"/>
                <a:cs typeface="Microsoft Sans Serif"/>
              </a:rPr>
              <a:t>к</a:t>
            </a:r>
            <a:r>
              <a:rPr sz="1900" spc="-5" dirty="0">
                <a:latin typeface="Microsoft Sans Serif"/>
                <a:cs typeface="Microsoft Sans Serif"/>
              </a:rPr>
              <a:t>и</a:t>
            </a:r>
            <a:r>
              <a:rPr sz="1900" spc="35" dirty="0">
                <a:latin typeface="Microsoft Sans Serif"/>
                <a:cs typeface="Microsoft Sans Serif"/>
              </a:rPr>
              <a:t> </a:t>
            </a:r>
            <a:r>
              <a:rPr sz="1900" spc="-30" dirty="0">
                <a:latin typeface="Microsoft Sans Serif"/>
                <a:cs typeface="Microsoft Sans Serif"/>
              </a:rPr>
              <a:t>пре</a:t>
            </a:r>
            <a:r>
              <a:rPr sz="1900" spc="-35" dirty="0">
                <a:latin typeface="Microsoft Sans Serif"/>
                <a:cs typeface="Microsoft Sans Serif"/>
              </a:rPr>
              <a:t>д</a:t>
            </a:r>
            <a:r>
              <a:rPr sz="1900" spc="-30" dirty="0">
                <a:latin typeface="Microsoft Sans Serif"/>
                <a:cs typeface="Microsoft Sans Serif"/>
              </a:rPr>
              <a:t>ме</a:t>
            </a:r>
            <a:r>
              <a:rPr sz="1900" spc="-40" dirty="0">
                <a:latin typeface="Microsoft Sans Serif"/>
                <a:cs typeface="Microsoft Sans Serif"/>
              </a:rPr>
              <a:t>т</a:t>
            </a:r>
            <a:r>
              <a:rPr sz="1900" spc="-30" dirty="0">
                <a:latin typeface="Microsoft Sans Serif"/>
                <a:cs typeface="Microsoft Sans Serif"/>
              </a:rPr>
              <a:t>а</a:t>
            </a:r>
            <a:r>
              <a:rPr sz="1900" spc="-5" dirty="0">
                <a:latin typeface="Microsoft Sans Serif"/>
                <a:cs typeface="Microsoft Sans Serif"/>
              </a:rPr>
              <a:t>.</a:t>
            </a:r>
            <a:endParaRPr sz="1900" dirty="0">
              <a:latin typeface="Microsoft Sans Serif"/>
              <a:cs typeface="Microsoft Sans Serif"/>
            </a:endParaRPr>
          </a:p>
          <a:p>
            <a:pPr marL="280670" indent="-268605">
              <a:lnSpc>
                <a:spcPct val="100000"/>
              </a:lnSpc>
              <a:spcBef>
                <a:spcPts val="600"/>
              </a:spcBef>
              <a:buAutoNum type="arabicPeriod" startAt="3"/>
              <a:tabLst>
                <a:tab pos="281305" algn="l"/>
              </a:tabLst>
            </a:pPr>
            <a:r>
              <a:rPr sz="1900" spc="-20" dirty="0">
                <a:latin typeface="Microsoft Sans Serif"/>
                <a:cs typeface="Microsoft Sans Serif"/>
              </a:rPr>
              <a:t>Содержание</a:t>
            </a:r>
            <a:r>
              <a:rPr sz="1900" spc="90" dirty="0">
                <a:latin typeface="Microsoft Sans Serif"/>
                <a:cs typeface="Microsoft Sans Serif"/>
              </a:rPr>
              <a:t> </a:t>
            </a:r>
            <a:r>
              <a:rPr sz="1900" spc="-15" dirty="0">
                <a:latin typeface="Microsoft Sans Serif"/>
                <a:cs typeface="Microsoft Sans Serif"/>
              </a:rPr>
              <a:t>учебных</a:t>
            </a:r>
            <a:r>
              <a:rPr sz="1900" spc="10" dirty="0">
                <a:latin typeface="Microsoft Sans Serif"/>
                <a:cs typeface="Microsoft Sans Serif"/>
              </a:rPr>
              <a:t> </a:t>
            </a:r>
            <a:r>
              <a:rPr sz="1900" spc="-25" dirty="0">
                <a:latin typeface="Microsoft Sans Serif"/>
                <a:cs typeface="Microsoft Sans Serif"/>
              </a:rPr>
              <a:t>предметов</a:t>
            </a:r>
            <a:r>
              <a:rPr sz="1900" spc="40" dirty="0">
                <a:latin typeface="Microsoft Sans Serif"/>
                <a:cs typeface="Microsoft Sans Serif"/>
              </a:rPr>
              <a:t> </a:t>
            </a:r>
            <a:r>
              <a:rPr sz="1900" spc="-15" dirty="0">
                <a:latin typeface="Microsoft Sans Serif"/>
                <a:cs typeface="Microsoft Sans Serif"/>
              </a:rPr>
              <a:t>по</a:t>
            </a:r>
            <a:r>
              <a:rPr sz="1900" dirty="0">
                <a:latin typeface="Microsoft Sans Serif"/>
                <a:cs typeface="Microsoft Sans Serif"/>
              </a:rPr>
              <a:t> </a:t>
            </a:r>
            <a:r>
              <a:rPr sz="1900" spc="-35" dirty="0">
                <a:latin typeface="Microsoft Sans Serif"/>
                <a:cs typeface="Microsoft Sans Serif"/>
              </a:rPr>
              <a:t>годам</a:t>
            </a:r>
            <a:r>
              <a:rPr sz="1900" spc="15" dirty="0">
                <a:latin typeface="Microsoft Sans Serif"/>
                <a:cs typeface="Microsoft Sans Serif"/>
              </a:rPr>
              <a:t> </a:t>
            </a:r>
            <a:r>
              <a:rPr sz="1900" spc="-15" dirty="0">
                <a:latin typeface="Microsoft Sans Serif"/>
                <a:cs typeface="Microsoft Sans Serif"/>
              </a:rPr>
              <a:t>обучения.</a:t>
            </a:r>
            <a:endParaRPr sz="1900" dirty="0">
              <a:latin typeface="Microsoft Sans Serif"/>
              <a:cs typeface="Microsoft Sans Serif"/>
            </a:endParaRPr>
          </a:p>
          <a:p>
            <a:pPr marL="280670" indent="-268605">
              <a:lnSpc>
                <a:spcPct val="100000"/>
              </a:lnSpc>
              <a:spcBef>
                <a:spcPts val="600"/>
              </a:spcBef>
              <a:buAutoNum type="arabicPeriod" startAt="3"/>
              <a:tabLst>
                <a:tab pos="281305" algn="l"/>
              </a:tabLst>
            </a:pPr>
            <a:r>
              <a:rPr sz="1900" spc="-30" dirty="0">
                <a:latin typeface="Microsoft Sans Serif"/>
                <a:cs typeface="Microsoft Sans Serif"/>
              </a:rPr>
              <a:t>Тематическое</a:t>
            </a:r>
            <a:r>
              <a:rPr sz="1900" spc="15" dirty="0">
                <a:latin typeface="Microsoft Sans Serif"/>
                <a:cs typeface="Microsoft Sans Serif"/>
              </a:rPr>
              <a:t> </a:t>
            </a:r>
            <a:r>
              <a:rPr sz="1900" spc="-15" dirty="0">
                <a:latin typeface="Microsoft Sans Serif"/>
                <a:cs typeface="Microsoft Sans Serif"/>
              </a:rPr>
              <a:t>планирование.</a:t>
            </a:r>
            <a:endParaRPr sz="1900" dirty="0">
              <a:latin typeface="Microsoft Sans Serif"/>
              <a:cs typeface="Microsoft Sans Serif"/>
            </a:endParaRPr>
          </a:p>
        </p:txBody>
      </p:sp>
      <p:pic>
        <p:nvPicPr>
          <p:cNvPr id="6" name="object 8">
            <a:extLst>
              <a:ext uri="{FF2B5EF4-FFF2-40B4-BE49-F238E27FC236}">
                <a16:creationId xmlns:a16="http://schemas.microsoft.com/office/drawing/2014/main" id="{8118FA8D-6AC5-45F5-80FB-98DD7C020B22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3161" y="5512681"/>
            <a:ext cx="882396" cy="899160"/>
          </a:xfrm>
          <a:prstGeom prst="rect">
            <a:avLst/>
          </a:prstGeom>
        </p:spPr>
      </p:pic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5A2DA3FC-F35F-45E5-AA1A-B2BB1CD119AF}"/>
              </a:ext>
            </a:extLst>
          </p:cNvPr>
          <p:cNvGraphicFramePr>
            <a:graphicFrameLocks noGrp="1"/>
          </p:cNvGraphicFramePr>
          <p:nvPr/>
        </p:nvGraphicFramePr>
        <p:xfrm>
          <a:off x="1921835" y="5461882"/>
          <a:ext cx="9340214" cy="9499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65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165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582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9120">
                <a:tc>
                  <a:txBody>
                    <a:bodyPr/>
                    <a:lstStyle/>
                    <a:p>
                      <a:pPr marL="13716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600" b="1" spc="-25" dirty="0">
                          <a:solidFill>
                            <a:srgbClr val="4470C4"/>
                          </a:solidFill>
                          <a:latin typeface="Arial"/>
                          <a:cs typeface="Arial"/>
                        </a:rPr>
                        <a:t>Тематические</a:t>
                      </a:r>
                      <a:r>
                        <a:rPr sz="1600" b="1" spc="35" dirty="0">
                          <a:solidFill>
                            <a:srgbClr val="4470C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5" dirty="0">
                          <a:solidFill>
                            <a:srgbClr val="4470C4"/>
                          </a:solidFill>
                          <a:latin typeface="Arial"/>
                          <a:cs typeface="Arial"/>
                        </a:rPr>
                        <a:t>блоки,</a:t>
                      </a:r>
                      <a:r>
                        <a:rPr sz="1600" b="1" spc="-40" dirty="0">
                          <a:solidFill>
                            <a:srgbClr val="4470C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20" dirty="0">
                          <a:solidFill>
                            <a:srgbClr val="4470C4"/>
                          </a:solidFill>
                          <a:latin typeface="Arial"/>
                          <a:cs typeface="Arial"/>
                        </a:rPr>
                        <a:t>темы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194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600" b="1" spc="-20" dirty="0">
                          <a:solidFill>
                            <a:srgbClr val="4470C4"/>
                          </a:solidFill>
                          <a:latin typeface="Arial"/>
                          <a:cs typeface="Arial"/>
                        </a:rPr>
                        <a:t>Основное</a:t>
                      </a:r>
                      <a:r>
                        <a:rPr sz="1600" b="1" spc="20" dirty="0">
                          <a:solidFill>
                            <a:srgbClr val="4470C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20" dirty="0">
                          <a:solidFill>
                            <a:srgbClr val="4470C4"/>
                          </a:solidFill>
                          <a:latin typeface="Arial"/>
                          <a:cs typeface="Arial"/>
                        </a:rPr>
                        <a:t>содержание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600" b="1" spc="-20" dirty="0">
                          <a:solidFill>
                            <a:srgbClr val="4470C4"/>
                          </a:solidFill>
                          <a:latin typeface="Arial"/>
                          <a:cs typeface="Arial"/>
                        </a:rPr>
                        <a:t>Основные</a:t>
                      </a:r>
                      <a:r>
                        <a:rPr sz="1600" b="1" spc="10" dirty="0">
                          <a:solidFill>
                            <a:srgbClr val="4470C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4470C4"/>
                          </a:solidFill>
                          <a:latin typeface="Arial"/>
                          <a:cs typeface="Arial"/>
                        </a:rPr>
                        <a:t>виды</a:t>
                      </a:r>
                      <a:r>
                        <a:rPr sz="1600" b="1" spc="-15" dirty="0">
                          <a:solidFill>
                            <a:srgbClr val="4470C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20" dirty="0">
                          <a:solidFill>
                            <a:srgbClr val="4470C4"/>
                          </a:solidFill>
                          <a:latin typeface="Arial"/>
                          <a:cs typeface="Arial"/>
                        </a:rPr>
                        <a:t>деятельности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b="1" spc="-25" dirty="0">
                          <a:solidFill>
                            <a:srgbClr val="4470C4"/>
                          </a:solidFill>
                          <a:latin typeface="Arial"/>
                          <a:cs typeface="Arial"/>
                        </a:rPr>
                        <a:t>обучающихся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70D93BF-E8AE-447E-846E-97D4740D0BC3}"/>
              </a:ext>
            </a:extLst>
          </p:cNvPr>
          <p:cNvSpPr txBox="1"/>
          <p:nvPr/>
        </p:nvSpPr>
        <p:spPr>
          <a:xfrm>
            <a:off x="1800520" y="583822"/>
            <a:ext cx="973499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accent5">
                    <a:lumMod val="75000"/>
                  </a:schemeClr>
                </a:solidFill>
                <a:latin typeface="Bahnschrift Condensed" panose="020B0502040204020203" pitchFamily="34" charset="0"/>
              </a:rPr>
              <a:t>11.Требования к основной образовательной программе и рабочей программе:</a:t>
            </a:r>
            <a:endParaRPr lang="ru-RU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781225A-6E1C-4C85-8937-096FFEB5AB9B}"/>
              </a:ext>
            </a:extLst>
          </p:cNvPr>
          <p:cNvSpPr/>
          <p:nvPr/>
        </p:nvSpPr>
        <p:spPr>
          <a:xfrm>
            <a:off x="11353800" y="6274178"/>
            <a:ext cx="553497" cy="39792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6588856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6047A62-9950-48DE-B6BE-6E1F7545D0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0DB230-AF58-406E-9BFC-9938D8C65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11953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Bahnschrift Condensed" panose="020B0502040204020203" pitchFamily="34" charset="0"/>
                <a:cs typeface="Arial" panose="020B0604020202020204" pitchFamily="34" charset="0"/>
              </a:rPr>
              <a:t>Научно-методическое сопровождение ФГОС 2021 : конструктор рабочих программ</a:t>
            </a:r>
            <a:endParaRPr lang="ru-RU" sz="3600" dirty="0"/>
          </a:p>
        </p:txBody>
      </p:sp>
      <p:grpSp>
        <p:nvGrpSpPr>
          <p:cNvPr id="5" name="object 14">
            <a:extLst>
              <a:ext uri="{FF2B5EF4-FFF2-40B4-BE49-F238E27FC236}">
                <a16:creationId xmlns:a16="http://schemas.microsoft.com/office/drawing/2014/main" id="{31FFF635-B268-40B3-BE58-01AE2B5683B5}"/>
              </a:ext>
            </a:extLst>
          </p:cNvPr>
          <p:cNvGrpSpPr/>
          <p:nvPr/>
        </p:nvGrpSpPr>
        <p:grpSpPr>
          <a:xfrm>
            <a:off x="838201" y="1166327"/>
            <a:ext cx="10515600" cy="5545558"/>
            <a:chOff x="0" y="1045463"/>
            <a:chExt cx="11424285" cy="5812790"/>
          </a:xfrm>
        </p:grpSpPr>
        <p:pic>
          <p:nvPicPr>
            <p:cNvPr id="6" name="object 15">
              <a:extLst>
                <a:ext uri="{FF2B5EF4-FFF2-40B4-BE49-F238E27FC236}">
                  <a16:creationId xmlns:a16="http://schemas.microsoft.com/office/drawing/2014/main" id="{ADB01FFB-CBC8-409A-9433-314CB57D3E9A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045463"/>
              <a:ext cx="11423904" cy="1426464"/>
            </a:xfrm>
            <a:prstGeom prst="rect">
              <a:avLst/>
            </a:prstGeom>
          </p:spPr>
        </p:pic>
        <p:pic>
          <p:nvPicPr>
            <p:cNvPr id="7" name="object 16">
              <a:extLst>
                <a:ext uri="{FF2B5EF4-FFF2-40B4-BE49-F238E27FC236}">
                  <a16:creationId xmlns:a16="http://schemas.microsoft.com/office/drawing/2014/main" id="{B7FBD4DC-0DC0-4EA5-B788-1C1049265DAA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46776" y="2452115"/>
              <a:ext cx="5526024" cy="4405881"/>
            </a:xfrm>
            <a:prstGeom prst="rect">
              <a:avLst/>
            </a:prstGeom>
          </p:spPr>
        </p:pic>
      </p:grpSp>
      <p:pic>
        <p:nvPicPr>
          <p:cNvPr id="8" name="object 11">
            <a:extLst>
              <a:ext uri="{FF2B5EF4-FFF2-40B4-BE49-F238E27FC236}">
                <a16:creationId xmlns:a16="http://schemas.microsoft.com/office/drawing/2014/main" id="{0B06C505-7BB7-47BA-B1A8-76F4D2B5C5C4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84810" y="2816461"/>
            <a:ext cx="906780" cy="882396"/>
          </a:xfrm>
          <a:prstGeom prst="rect">
            <a:avLst/>
          </a:prstGeom>
        </p:spPr>
      </p:pic>
      <p:sp>
        <p:nvSpPr>
          <p:cNvPr id="9" name="object 13">
            <a:extLst>
              <a:ext uri="{FF2B5EF4-FFF2-40B4-BE49-F238E27FC236}">
                <a16:creationId xmlns:a16="http://schemas.microsoft.com/office/drawing/2014/main" id="{5C6C70E5-21B6-40D5-BACA-D243564235C6}"/>
              </a:ext>
            </a:extLst>
          </p:cNvPr>
          <p:cNvSpPr txBox="1"/>
          <p:nvPr/>
        </p:nvSpPr>
        <p:spPr>
          <a:xfrm>
            <a:off x="1480611" y="2619039"/>
            <a:ext cx="4182110" cy="2159635"/>
          </a:xfrm>
          <a:prstGeom prst="rect">
            <a:avLst/>
          </a:prstGeom>
          <a:ln w="12192">
            <a:solidFill>
              <a:srgbClr val="BDBDBD"/>
            </a:solidFill>
          </a:ln>
        </p:spPr>
        <p:txBody>
          <a:bodyPr vert="horz" wrap="square" lIns="0" tIns="698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5"/>
              </a:spcBef>
            </a:pPr>
            <a:endParaRPr sz="2700" dirty="0">
              <a:latin typeface="Times New Roman"/>
              <a:cs typeface="Times New Roman"/>
            </a:endParaRPr>
          </a:p>
          <a:p>
            <a:pPr marL="133985">
              <a:lnSpc>
                <a:spcPts val="2155"/>
              </a:lnSpc>
            </a:pPr>
            <a:r>
              <a:rPr sz="1800" spc="-5" dirty="0">
                <a:solidFill>
                  <a:srgbClr val="4470C4"/>
                </a:solidFill>
                <a:latin typeface="Microsoft Sans Serif"/>
                <a:cs typeface="Microsoft Sans Serif"/>
              </a:rPr>
              <a:t>Единый</a:t>
            </a:r>
            <a:r>
              <a:rPr sz="1800" spc="-65" dirty="0">
                <a:solidFill>
                  <a:srgbClr val="4470C4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4470C4"/>
                </a:solidFill>
                <a:latin typeface="Microsoft Sans Serif"/>
                <a:cs typeface="Microsoft Sans Serif"/>
              </a:rPr>
              <a:t>информационный</a:t>
            </a:r>
            <a:r>
              <a:rPr sz="1800" spc="20" dirty="0">
                <a:solidFill>
                  <a:srgbClr val="4470C4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4470C4"/>
                </a:solidFill>
                <a:latin typeface="Microsoft Sans Serif"/>
                <a:cs typeface="Microsoft Sans Serif"/>
              </a:rPr>
              <a:t>ресурс</a:t>
            </a:r>
            <a:endParaRPr sz="1800" dirty="0">
              <a:latin typeface="Microsoft Sans Serif"/>
              <a:cs typeface="Microsoft Sans Serif"/>
            </a:endParaRPr>
          </a:p>
          <a:p>
            <a:pPr marL="133985">
              <a:lnSpc>
                <a:spcPts val="2155"/>
              </a:lnSpc>
            </a:pPr>
            <a:r>
              <a:rPr sz="1800" b="1" spc="-5" dirty="0">
                <a:solidFill>
                  <a:srgbClr val="4470C4"/>
                </a:solidFill>
                <a:latin typeface="Arial"/>
                <a:cs typeface="Arial"/>
              </a:rPr>
              <a:t>edsoo.ru</a:t>
            </a:r>
            <a:endParaRPr sz="1800" dirty="0">
              <a:latin typeface="Arial"/>
              <a:cs typeface="Arial"/>
            </a:endParaRPr>
          </a:p>
          <a:p>
            <a:pPr marL="133985">
              <a:lnSpc>
                <a:spcPct val="100000"/>
              </a:lnSpc>
              <a:spcBef>
                <a:spcPts val="10"/>
              </a:spcBef>
            </a:pPr>
            <a:r>
              <a:rPr sz="1800" spc="-25" dirty="0">
                <a:solidFill>
                  <a:srgbClr val="4470C4"/>
                </a:solidFill>
                <a:latin typeface="Microsoft Sans Serif"/>
                <a:cs typeface="Microsoft Sans Serif"/>
              </a:rPr>
              <a:t>-размещение</a:t>
            </a:r>
            <a:r>
              <a:rPr sz="1800" spc="-35" dirty="0">
                <a:solidFill>
                  <a:srgbClr val="4470C4"/>
                </a:solidFill>
                <a:latin typeface="Microsoft Sans Serif"/>
                <a:cs typeface="Microsoft Sans Serif"/>
              </a:rPr>
              <a:t> методических</a:t>
            </a:r>
            <a:endParaRPr sz="1800" dirty="0">
              <a:latin typeface="Microsoft Sans Serif"/>
              <a:cs typeface="Microsoft Sans Serif"/>
            </a:endParaRPr>
          </a:p>
          <a:p>
            <a:pPr marL="133985">
              <a:lnSpc>
                <a:spcPct val="100000"/>
              </a:lnSpc>
            </a:pPr>
            <a:r>
              <a:rPr sz="1800" spc="-15" dirty="0">
                <a:solidFill>
                  <a:srgbClr val="4470C4"/>
                </a:solidFill>
                <a:latin typeface="Microsoft Sans Serif"/>
                <a:cs typeface="Microsoft Sans Serif"/>
              </a:rPr>
              <a:t>материалов,</a:t>
            </a:r>
            <a:endParaRPr sz="1800" dirty="0">
              <a:latin typeface="Microsoft Sans Serif"/>
              <a:cs typeface="Microsoft Sans Serif"/>
            </a:endParaRPr>
          </a:p>
          <a:p>
            <a:pPr marL="133985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solidFill>
                  <a:srgbClr val="4470C4"/>
                </a:solidFill>
                <a:latin typeface="Microsoft Sans Serif"/>
                <a:cs typeface="Microsoft Sans Serif"/>
              </a:rPr>
              <a:t>-</a:t>
            </a:r>
            <a:r>
              <a:rPr sz="1800" spc="20" dirty="0">
                <a:solidFill>
                  <a:srgbClr val="4470C4"/>
                </a:solidFill>
                <a:latin typeface="Microsoft Sans Serif"/>
                <a:cs typeface="Microsoft Sans Serif"/>
              </a:rPr>
              <a:t> </a:t>
            </a:r>
            <a:r>
              <a:rPr sz="1800" spc="-40" dirty="0">
                <a:solidFill>
                  <a:srgbClr val="4470C4"/>
                </a:solidFill>
                <a:latin typeface="Microsoft Sans Serif"/>
                <a:cs typeface="Microsoft Sans Serif"/>
              </a:rPr>
              <a:t>конструктор</a:t>
            </a:r>
            <a:r>
              <a:rPr sz="1800" spc="50" dirty="0">
                <a:solidFill>
                  <a:srgbClr val="4470C4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4470C4"/>
                </a:solidFill>
                <a:latin typeface="Microsoft Sans Serif"/>
                <a:cs typeface="Microsoft Sans Serif"/>
              </a:rPr>
              <a:t>рабочих</a:t>
            </a:r>
            <a:r>
              <a:rPr sz="1800" spc="-20" dirty="0">
                <a:solidFill>
                  <a:srgbClr val="4470C4"/>
                </a:solidFill>
                <a:latin typeface="Microsoft Sans Serif"/>
                <a:cs typeface="Microsoft Sans Serif"/>
              </a:rPr>
              <a:t> </a:t>
            </a:r>
            <a:r>
              <a:rPr sz="1800" spc="-30" dirty="0">
                <a:solidFill>
                  <a:srgbClr val="4470C4"/>
                </a:solidFill>
                <a:latin typeface="Microsoft Sans Serif"/>
                <a:cs typeface="Microsoft Sans Serif"/>
              </a:rPr>
              <a:t>программ</a:t>
            </a:r>
            <a:endParaRPr sz="1800" dirty="0">
              <a:latin typeface="Microsoft Sans Serif"/>
              <a:cs typeface="Microsoft Sans Serif"/>
            </a:endParaRPr>
          </a:p>
        </p:txBody>
      </p:sp>
      <p:pic>
        <p:nvPicPr>
          <p:cNvPr id="10" name="object 10">
            <a:extLst>
              <a:ext uri="{FF2B5EF4-FFF2-40B4-BE49-F238E27FC236}">
                <a16:creationId xmlns:a16="http://schemas.microsoft.com/office/drawing/2014/main" id="{9F93A236-26C2-43AD-B799-4C5B154629E5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86334" y="5254285"/>
            <a:ext cx="905256" cy="874775"/>
          </a:xfrm>
          <a:prstGeom prst="rect">
            <a:avLst/>
          </a:prstGeom>
        </p:spPr>
      </p:pic>
      <p:sp>
        <p:nvSpPr>
          <p:cNvPr id="11" name="object 12">
            <a:extLst>
              <a:ext uri="{FF2B5EF4-FFF2-40B4-BE49-F238E27FC236}">
                <a16:creationId xmlns:a16="http://schemas.microsoft.com/office/drawing/2014/main" id="{49EE1889-3AA6-4987-81C7-7CB404D5422E}"/>
              </a:ext>
            </a:extLst>
          </p:cNvPr>
          <p:cNvSpPr txBox="1"/>
          <p:nvPr/>
        </p:nvSpPr>
        <p:spPr>
          <a:xfrm>
            <a:off x="1582610" y="5254285"/>
            <a:ext cx="3978112" cy="7053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b="1" spc="-20" dirty="0">
                <a:latin typeface="Arial"/>
                <a:cs typeface="Arial"/>
              </a:rPr>
              <a:t>Апробация</a:t>
            </a:r>
            <a:r>
              <a:rPr sz="1500" b="1" spc="55" dirty="0">
                <a:latin typeface="Arial"/>
                <a:cs typeface="Arial"/>
              </a:rPr>
              <a:t> </a:t>
            </a:r>
            <a:r>
              <a:rPr sz="1500" b="1" spc="-10" dirty="0">
                <a:latin typeface="Arial"/>
                <a:cs typeface="Arial"/>
              </a:rPr>
              <a:t>примерных</a:t>
            </a:r>
            <a:r>
              <a:rPr sz="1500" b="1" spc="-85" dirty="0">
                <a:latin typeface="Arial"/>
                <a:cs typeface="Arial"/>
              </a:rPr>
              <a:t> </a:t>
            </a:r>
            <a:r>
              <a:rPr sz="1500" b="1" spc="-20" dirty="0">
                <a:latin typeface="Arial"/>
                <a:cs typeface="Arial"/>
              </a:rPr>
              <a:t>рабочих </a:t>
            </a:r>
            <a:r>
              <a:rPr sz="1500" b="1" spc="-400" dirty="0">
                <a:latin typeface="Arial"/>
                <a:cs typeface="Arial"/>
              </a:rPr>
              <a:t> </a:t>
            </a:r>
            <a:r>
              <a:rPr sz="1500" b="1" spc="-5" dirty="0">
                <a:latin typeface="Arial"/>
                <a:cs typeface="Arial"/>
              </a:rPr>
              <a:t>программ </a:t>
            </a:r>
            <a:r>
              <a:rPr sz="1500" b="1" dirty="0">
                <a:latin typeface="Arial"/>
                <a:cs typeface="Arial"/>
              </a:rPr>
              <a:t>с </a:t>
            </a:r>
            <a:r>
              <a:rPr sz="1500" b="1" spc="-20" dirty="0">
                <a:latin typeface="Arial"/>
                <a:cs typeface="Arial"/>
              </a:rPr>
              <a:t>сентября </a:t>
            </a:r>
            <a:r>
              <a:rPr sz="1500" b="1" dirty="0">
                <a:latin typeface="Arial"/>
                <a:cs typeface="Arial"/>
              </a:rPr>
              <a:t>2021 по </a:t>
            </a:r>
            <a:r>
              <a:rPr sz="1500" b="1" spc="5" dirty="0">
                <a:latin typeface="Arial"/>
                <a:cs typeface="Arial"/>
              </a:rPr>
              <a:t> </a:t>
            </a:r>
            <a:r>
              <a:rPr sz="1500" b="1" spc="-5" dirty="0">
                <a:latin typeface="Arial"/>
                <a:cs typeface="Arial"/>
              </a:rPr>
              <a:t>апрель</a:t>
            </a:r>
            <a:r>
              <a:rPr sz="1500" b="1" spc="-7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2022</a:t>
            </a:r>
            <a:r>
              <a:rPr sz="1500" b="1" spc="-15" dirty="0">
                <a:latin typeface="Arial"/>
                <a:cs typeface="Arial"/>
              </a:rPr>
              <a:t> </a:t>
            </a:r>
            <a:r>
              <a:rPr sz="1500" b="1" spc="-220" dirty="0">
                <a:latin typeface="Arial"/>
                <a:cs typeface="Arial"/>
              </a:rPr>
              <a:t>г.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1282787-ACAE-43AD-9EE9-56F601B556B6}"/>
              </a:ext>
            </a:extLst>
          </p:cNvPr>
          <p:cNvSpPr/>
          <p:nvPr/>
        </p:nvSpPr>
        <p:spPr>
          <a:xfrm>
            <a:off x="11353800" y="6160153"/>
            <a:ext cx="583642" cy="51195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26626034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5D1BB032-D0DE-4017-BDE8-95E5FE7D38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7715" y="-45164"/>
            <a:ext cx="12409715" cy="6858594"/>
          </a:xfrm>
          <a:prstGeom prst="rect">
            <a:avLst/>
          </a:prstGeom>
        </p:spPr>
      </p:pic>
      <p:grpSp>
        <p:nvGrpSpPr>
          <p:cNvPr id="2" name="object 2"/>
          <p:cNvGrpSpPr/>
          <p:nvPr/>
        </p:nvGrpSpPr>
        <p:grpSpPr>
          <a:xfrm>
            <a:off x="274447" y="1035194"/>
            <a:ext cx="5031105" cy="2712720"/>
            <a:chOff x="149352" y="1059180"/>
            <a:chExt cx="5031105" cy="2712720"/>
          </a:xfrm>
        </p:grpSpPr>
        <p:sp>
          <p:nvSpPr>
            <p:cNvPr id="3" name="object 3"/>
            <p:cNvSpPr/>
            <p:nvPr/>
          </p:nvSpPr>
          <p:spPr>
            <a:xfrm>
              <a:off x="158496" y="1068324"/>
              <a:ext cx="1949450" cy="2694940"/>
            </a:xfrm>
            <a:custGeom>
              <a:avLst/>
              <a:gdLst/>
              <a:ahLst/>
              <a:cxnLst/>
              <a:rect l="l" t="t" r="r" b="b"/>
              <a:pathLst>
                <a:path w="1949450" h="2694940">
                  <a:moveTo>
                    <a:pt x="0" y="324865"/>
                  </a:moveTo>
                  <a:lnTo>
                    <a:pt x="3522" y="276852"/>
                  </a:lnTo>
                  <a:lnTo>
                    <a:pt x="13754" y="231028"/>
                  </a:lnTo>
                  <a:lnTo>
                    <a:pt x="30194" y="187896"/>
                  </a:lnTo>
                  <a:lnTo>
                    <a:pt x="52339" y="147958"/>
                  </a:lnTo>
                  <a:lnTo>
                    <a:pt x="79686" y="111716"/>
                  </a:lnTo>
                  <a:lnTo>
                    <a:pt x="111732" y="79673"/>
                  </a:lnTo>
                  <a:lnTo>
                    <a:pt x="147975" y="52329"/>
                  </a:lnTo>
                  <a:lnTo>
                    <a:pt x="187913" y="30188"/>
                  </a:lnTo>
                  <a:lnTo>
                    <a:pt x="231042" y="13751"/>
                  </a:lnTo>
                  <a:lnTo>
                    <a:pt x="276860" y="3521"/>
                  </a:lnTo>
                  <a:lnTo>
                    <a:pt x="324866" y="0"/>
                  </a:lnTo>
                  <a:lnTo>
                    <a:pt x="1624330" y="0"/>
                  </a:lnTo>
                  <a:lnTo>
                    <a:pt x="1672343" y="3521"/>
                  </a:lnTo>
                  <a:lnTo>
                    <a:pt x="1718167" y="13751"/>
                  </a:lnTo>
                  <a:lnTo>
                    <a:pt x="1761299" y="30188"/>
                  </a:lnTo>
                  <a:lnTo>
                    <a:pt x="1801237" y="52329"/>
                  </a:lnTo>
                  <a:lnTo>
                    <a:pt x="1837479" y="79673"/>
                  </a:lnTo>
                  <a:lnTo>
                    <a:pt x="1869522" y="111716"/>
                  </a:lnTo>
                  <a:lnTo>
                    <a:pt x="1896866" y="147958"/>
                  </a:lnTo>
                  <a:lnTo>
                    <a:pt x="1919007" y="187896"/>
                  </a:lnTo>
                  <a:lnTo>
                    <a:pt x="1935444" y="231028"/>
                  </a:lnTo>
                  <a:lnTo>
                    <a:pt x="1945674" y="276852"/>
                  </a:lnTo>
                  <a:lnTo>
                    <a:pt x="1949196" y="324865"/>
                  </a:lnTo>
                  <a:lnTo>
                    <a:pt x="1949196" y="2369566"/>
                  </a:lnTo>
                  <a:lnTo>
                    <a:pt x="1945674" y="2417579"/>
                  </a:lnTo>
                  <a:lnTo>
                    <a:pt x="1935444" y="2463403"/>
                  </a:lnTo>
                  <a:lnTo>
                    <a:pt x="1919007" y="2506535"/>
                  </a:lnTo>
                  <a:lnTo>
                    <a:pt x="1896866" y="2546473"/>
                  </a:lnTo>
                  <a:lnTo>
                    <a:pt x="1869522" y="2582715"/>
                  </a:lnTo>
                  <a:lnTo>
                    <a:pt x="1837479" y="2614758"/>
                  </a:lnTo>
                  <a:lnTo>
                    <a:pt x="1801237" y="2642102"/>
                  </a:lnTo>
                  <a:lnTo>
                    <a:pt x="1761299" y="2664243"/>
                  </a:lnTo>
                  <a:lnTo>
                    <a:pt x="1718167" y="2680680"/>
                  </a:lnTo>
                  <a:lnTo>
                    <a:pt x="1672343" y="2690910"/>
                  </a:lnTo>
                  <a:lnTo>
                    <a:pt x="1624330" y="2694432"/>
                  </a:lnTo>
                  <a:lnTo>
                    <a:pt x="324866" y="2694432"/>
                  </a:lnTo>
                  <a:lnTo>
                    <a:pt x="276860" y="2690910"/>
                  </a:lnTo>
                  <a:lnTo>
                    <a:pt x="231042" y="2680680"/>
                  </a:lnTo>
                  <a:lnTo>
                    <a:pt x="187913" y="2664243"/>
                  </a:lnTo>
                  <a:lnTo>
                    <a:pt x="147975" y="2642102"/>
                  </a:lnTo>
                  <a:lnTo>
                    <a:pt x="111732" y="2614758"/>
                  </a:lnTo>
                  <a:lnTo>
                    <a:pt x="79686" y="2582715"/>
                  </a:lnTo>
                  <a:lnTo>
                    <a:pt x="52339" y="2546473"/>
                  </a:lnTo>
                  <a:lnTo>
                    <a:pt x="30194" y="2506535"/>
                  </a:lnTo>
                  <a:lnTo>
                    <a:pt x="13754" y="2463403"/>
                  </a:lnTo>
                  <a:lnTo>
                    <a:pt x="3522" y="2417579"/>
                  </a:lnTo>
                  <a:lnTo>
                    <a:pt x="0" y="2369566"/>
                  </a:lnTo>
                  <a:lnTo>
                    <a:pt x="0" y="324865"/>
                  </a:lnTo>
                  <a:close/>
                </a:path>
              </a:pathLst>
            </a:custGeom>
            <a:ln w="18288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2159507" y="2241804"/>
              <a:ext cx="485140" cy="485140"/>
            </a:xfrm>
            <a:custGeom>
              <a:avLst/>
              <a:gdLst/>
              <a:ahLst/>
              <a:cxnLst/>
              <a:rect l="l" t="t" r="r" b="b"/>
              <a:pathLst>
                <a:path w="485139" h="485139">
                  <a:moveTo>
                    <a:pt x="242316" y="0"/>
                  </a:moveTo>
                  <a:lnTo>
                    <a:pt x="0" y="0"/>
                  </a:lnTo>
                  <a:lnTo>
                    <a:pt x="242316" y="242316"/>
                  </a:lnTo>
                  <a:lnTo>
                    <a:pt x="0" y="484632"/>
                  </a:lnTo>
                  <a:lnTo>
                    <a:pt x="242316" y="484632"/>
                  </a:lnTo>
                  <a:lnTo>
                    <a:pt x="484631" y="242316"/>
                  </a:lnTo>
                  <a:lnTo>
                    <a:pt x="242316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2159507" y="2241804"/>
              <a:ext cx="485140" cy="485140"/>
            </a:xfrm>
            <a:custGeom>
              <a:avLst/>
              <a:gdLst/>
              <a:ahLst/>
              <a:cxnLst/>
              <a:rect l="l" t="t" r="r" b="b"/>
              <a:pathLst>
                <a:path w="485139" h="485139">
                  <a:moveTo>
                    <a:pt x="0" y="0"/>
                  </a:moveTo>
                  <a:lnTo>
                    <a:pt x="242316" y="0"/>
                  </a:lnTo>
                  <a:lnTo>
                    <a:pt x="484631" y="242316"/>
                  </a:lnTo>
                  <a:lnTo>
                    <a:pt x="242316" y="484632"/>
                  </a:lnTo>
                  <a:lnTo>
                    <a:pt x="0" y="484632"/>
                  </a:lnTo>
                  <a:lnTo>
                    <a:pt x="242316" y="242316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4689348" y="2196083"/>
              <a:ext cx="485140" cy="485140"/>
            </a:xfrm>
            <a:custGeom>
              <a:avLst/>
              <a:gdLst/>
              <a:ahLst/>
              <a:cxnLst/>
              <a:rect l="l" t="t" r="r" b="b"/>
              <a:pathLst>
                <a:path w="485139" h="485139">
                  <a:moveTo>
                    <a:pt x="242315" y="0"/>
                  </a:moveTo>
                  <a:lnTo>
                    <a:pt x="0" y="0"/>
                  </a:lnTo>
                  <a:lnTo>
                    <a:pt x="242315" y="242315"/>
                  </a:lnTo>
                  <a:lnTo>
                    <a:pt x="0" y="484631"/>
                  </a:lnTo>
                  <a:lnTo>
                    <a:pt x="242315" y="484631"/>
                  </a:lnTo>
                  <a:lnTo>
                    <a:pt x="484631" y="242315"/>
                  </a:lnTo>
                  <a:lnTo>
                    <a:pt x="242315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4689348" y="2196083"/>
              <a:ext cx="485140" cy="485140"/>
            </a:xfrm>
            <a:custGeom>
              <a:avLst/>
              <a:gdLst/>
              <a:ahLst/>
              <a:cxnLst/>
              <a:rect l="l" t="t" r="r" b="b"/>
              <a:pathLst>
                <a:path w="485139" h="485139">
                  <a:moveTo>
                    <a:pt x="0" y="0"/>
                  </a:moveTo>
                  <a:lnTo>
                    <a:pt x="242315" y="0"/>
                  </a:lnTo>
                  <a:lnTo>
                    <a:pt x="484631" y="242315"/>
                  </a:lnTo>
                  <a:lnTo>
                    <a:pt x="242315" y="484631"/>
                  </a:lnTo>
                  <a:lnTo>
                    <a:pt x="0" y="484631"/>
                  </a:lnTo>
                  <a:lnTo>
                    <a:pt x="242315" y="242315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2686812" y="1149096"/>
              <a:ext cx="1950720" cy="2603500"/>
            </a:xfrm>
            <a:custGeom>
              <a:avLst/>
              <a:gdLst/>
              <a:ahLst/>
              <a:cxnLst/>
              <a:rect l="l" t="t" r="r" b="b"/>
              <a:pathLst>
                <a:path w="1950720" h="2603500">
                  <a:moveTo>
                    <a:pt x="0" y="325119"/>
                  </a:moveTo>
                  <a:lnTo>
                    <a:pt x="3524" y="277071"/>
                  </a:lnTo>
                  <a:lnTo>
                    <a:pt x="13763" y="231214"/>
                  </a:lnTo>
                  <a:lnTo>
                    <a:pt x="30214" y="188049"/>
                  </a:lnTo>
                  <a:lnTo>
                    <a:pt x="52373" y="148080"/>
                  </a:lnTo>
                  <a:lnTo>
                    <a:pt x="79739" y="111809"/>
                  </a:lnTo>
                  <a:lnTo>
                    <a:pt x="111809" y="79739"/>
                  </a:lnTo>
                  <a:lnTo>
                    <a:pt x="148080" y="52373"/>
                  </a:lnTo>
                  <a:lnTo>
                    <a:pt x="188049" y="30214"/>
                  </a:lnTo>
                  <a:lnTo>
                    <a:pt x="231214" y="13763"/>
                  </a:lnTo>
                  <a:lnTo>
                    <a:pt x="277071" y="3524"/>
                  </a:lnTo>
                  <a:lnTo>
                    <a:pt x="325119" y="0"/>
                  </a:lnTo>
                  <a:lnTo>
                    <a:pt x="1625600" y="0"/>
                  </a:lnTo>
                  <a:lnTo>
                    <a:pt x="1673648" y="3524"/>
                  </a:lnTo>
                  <a:lnTo>
                    <a:pt x="1719505" y="13763"/>
                  </a:lnTo>
                  <a:lnTo>
                    <a:pt x="1762670" y="30214"/>
                  </a:lnTo>
                  <a:lnTo>
                    <a:pt x="1802639" y="52373"/>
                  </a:lnTo>
                  <a:lnTo>
                    <a:pt x="1838910" y="79739"/>
                  </a:lnTo>
                  <a:lnTo>
                    <a:pt x="1870980" y="111809"/>
                  </a:lnTo>
                  <a:lnTo>
                    <a:pt x="1898346" y="148080"/>
                  </a:lnTo>
                  <a:lnTo>
                    <a:pt x="1920505" y="188049"/>
                  </a:lnTo>
                  <a:lnTo>
                    <a:pt x="1936956" y="231214"/>
                  </a:lnTo>
                  <a:lnTo>
                    <a:pt x="1947195" y="277071"/>
                  </a:lnTo>
                  <a:lnTo>
                    <a:pt x="1950720" y="325119"/>
                  </a:lnTo>
                  <a:lnTo>
                    <a:pt x="1950720" y="2277871"/>
                  </a:lnTo>
                  <a:lnTo>
                    <a:pt x="1947195" y="2325920"/>
                  </a:lnTo>
                  <a:lnTo>
                    <a:pt x="1936956" y="2371777"/>
                  </a:lnTo>
                  <a:lnTo>
                    <a:pt x="1920505" y="2414942"/>
                  </a:lnTo>
                  <a:lnTo>
                    <a:pt x="1898346" y="2454911"/>
                  </a:lnTo>
                  <a:lnTo>
                    <a:pt x="1870980" y="2491182"/>
                  </a:lnTo>
                  <a:lnTo>
                    <a:pt x="1838910" y="2523252"/>
                  </a:lnTo>
                  <a:lnTo>
                    <a:pt x="1802639" y="2550618"/>
                  </a:lnTo>
                  <a:lnTo>
                    <a:pt x="1762670" y="2572777"/>
                  </a:lnTo>
                  <a:lnTo>
                    <a:pt x="1719505" y="2589228"/>
                  </a:lnTo>
                  <a:lnTo>
                    <a:pt x="1673648" y="2599467"/>
                  </a:lnTo>
                  <a:lnTo>
                    <a:pt x="1625600" y="2602991"/>
                  </a:lnTo>
                  <a:lnTo>
                    <a:pt x="325119" y="2602991"/>
                  </a:lnTo>
                  <a:lnTo>
                    <a:pt x="277071" y="2599467"/>
                  </a:lnTo>
                  <a:lnTo>
                    <a:pt x="231214" y="2589228"/>
                  </a:lnTo>
                  <a:lnTo>
                    <a:pt x="188049" y="2572777"/>
                  </a:lnTo>
                  <a:lnTo>
                    <a:pt x="148080" y="2550618"/>
                  </a:lnTo>
                  <a:lnTo>
                    <a:pt x="111809" y="2523252"/>
                  </a:lnTo>
                  <a:lnTo>
                    <a:pt x="79739" y="2491182"/>
                  </a:lnTo>
                  <a:lnTo>
                    <a:pt x="52373" y="2454911"/>
                  </a:lnTo>
                  <a:lnTo>
                    <a:pt x="30214" y="2414942"/>
                  </a:lnTo>
                  <a:lnTo>
                    <a:pt x="13763" y="2371777"/>
                  </a:lnTo>
                  <a:lnTo>
                    <a:pt x="3524" y="2325920"/>
                  </a:lnTo>
                  <a:lnTo>
                    <a:pt x="0" y="2277871"/>
                  </a:lnTo>
                  <a:lnTo>
                    <a:pt x="0" y="325119"/>
                  </a:lnTo>
                  <a:close/>
                </a:path>
              </a:pathLst>
            </a:custGeom>
            <a:ln w="18288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5253228" y="1069847"/>
            <a:ext cx="2425065" cy="2691765"/>
            <a:chOff x="5253228" y="1069847"/>
            <a:chExt cx="2425065" cy="2691765"/>
          </a:xfrm>
        </p:grpSpPr>
        <p:sp>
          <p:nvSpPr>
            <p:cNvPr id="23" name="object 23"/>
            <p:cNvSpPr/>
            <p:nvPr/>
          </p:nvSpPr>
          <p:spPr>
            <a:xfrm>
              <a:off x="7187184" y="2196083"/>
              <a:ext cx="485140" cy="485140"/>
            </a:xfrm>
            <a:custGeom>
              <a:avLst/>
              <a:gdLst/>
              <a:ahLst/>
              <a:cxnLst/>
              <a:rect l="l" t="t" r="r" b="b"/>
              <a:pathLst>
                <a:path w="485140" h="485139">
                  <a:moveTo>
                    <a:pt x="242316" y="0"/>
                  </a:moveTo>
                  <a:lnTo>
                    <a:pt x="0" y="0"/>
                  </a:lnTo>
                  <a:lnTo>
                    <a:pt x="242316" y="242315"/>
                  </a:lnTo>
                  <a:lnTo>
                    <a:pt x="0" y="484631"/>
                  </a:lnTo>
                  <a:lnTo>
                    <a:pt x="242316" y="484631"/>
                  </a:lnTo>
                  <a:lnTo>
                    <a:pt x="484632" y="242315"/>
                  </a:lnTo>
                  <a:lnTo>
                    <a:pt x="242316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object 24"/>
            <p:cNvSpPr/>
            <p:nvPr/>
          </p:nvSpPr>
          <p:spPr>
            <a:xfrm>
              <a:off x="7187184" y="2196083"/>
              <a:ext cx="485140" cy="485140"/>
            </a:xfrm>
            <a:custGeom>
              <a:avLst/>
              <a:gdLst/>
              <a:ahLst/>
              <a:cxnLst/>
              <a:rect l="l" t="t" r="r" b="b"/>
              <a:pathLst>
                <a:path w="485140" h="485139">
                  <a:moveTo>
                    <a:pt x="0" y="0"/>
                  </a:moveTo>
                  <a:lnTo>
                    <a:pt x="242316" y="0"/>
                  </a:lnTo>
                  <a:lnTo>
                    <a:pt x="484632" y="242315"/>
                  </a:lnTo>
                  <a:lnTo>
                    <a:pt x="242316" y="484631"/>
                  </a:lnTo>
                  <a:lnTo>
                    <a:pt x="0" y="484631"/>
                  </a:lnTo>
                  <a:lnTo>
                    <a:pt x="242316" y="242315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object 25"/>
            <p:cNvSpPr/>
            <p:nvPr/>
          </p:nvSpPr>
          <p:spPr>
            <a:xfrm>
              <a:off x="5262372" y="1078991"/>
              <a:ext cx="1871980" cy="2673350"/>
            </a:xfrm>
            <a:custGeom>
              <a:avLst/>
              <a:gdLst/>
              <a:ahLst/>
              <a:cxnLst/>
              <a:rect l="l" t="t" r="r" b="b"/>
              <a:pathLst>
                <a:path w="1871979" h="2673350">
                  <a:moveTo>
                    <a:pt x="0" y="311912"/>
                  </a:moveTo>
                  <a:lnTo>
                    <a:pt x="3383" y="265831"/>
                  </a:lnTo>
                  <a:lnTo>
                    <a:pt x="13210" y="221846"/>
                  </a:lnTo>
                  <a:lnTo>
                    <a:pt x="28998" y="180440"/>
                  </a:lnTo>
                  <a:lnTo>
                    <a:pt x="50264" y="142095"/>
                  </a:lnTo>
                  <a:lnTo>
                    <a:pt x="76524" y="107296"/>
                  </a:lnTo>
                  <a:lnTo>
                    <a:pt x="107296" y="76524"/>
                  </a:lnTo>
                  <a:lnTo>
                    <a:pt x="142095" y="50264"/>
                  </a:lnTo>
                  <a:lnTo>
                    <a:pt x="180440" y="28998"/>
                  </a:lnTo>
                  <a:lnTo>
                    <a:pt x="221846" y="13210"/>
                  </a:lnTo>
                  <a:lnTo>
                    <a:pt x="265831" y="3383"/>
                  </a:lnTo>
                  <a:lnTo>
                    <a:pt x="311912" y="0"/>
                  </a:lnTo>
                  <a:lnTo>
                    <a:pt x="1559559" y="0"/>
                  </a:lnTo>
                  <a:lnTo>
                    <a:pt x="1605640" y="3383"/>
                  </a:lnTo>
                  <a:lnTo>
                    <a:pt x="1649625" y="13210"/>
                  </a:lnTo>
                  <a:lnTo>
                    <a:pt x="1691031" y="28998"/>
                  </a:lnTo>
                  <a:lnTo>
                    <a:pt x="1729376" y="50264"/>
                  </a:lnTo>
                  <a:lnTo>
                    <a:pt x="1764175" y="76524"/>
                  </a:lnTo>
                  <a:lnTo>
                    <a:pt x="1794947" y="107296"/>
                  </a:lnTo>
                  <a:lnTo>
                    <a:pt x="1821207" y="142095"/>
                  </a:lnTo>
                  <a:lnTo>
                    <a:pt x="1842473" y="180440"/>
                  </a:lnTo>
                  <a:lnTo>
                    <a:pt x="1858261" y="221846"/>
                  </a:lnTo>
                  <a:lnTo>
                    <a:pt x="1868088" y="265831"/>
                  </a:lnTo>
                  <a:lnTo>
                    <a:pt x="1871472" y="311912"/>
                  </a:lnTo>
                  <a:lnTo>
                    <a:pt x="1871472" y="2361184"/>
                  </a:lnTo>
                  <a:lnTo>
                    <a:pt x="1868088" y="2407264"/>
                  </a:lnTo>
                  <a:lnTo>
                    <a:pt x="1858261" y="2451249"/>
                  </a:lnTo>
                  <a:lnTo>
                    <a:pt x="1842473" y="2492655"/>
                  </a:lnTo>
                  <a:lnTo>
                    <a:pt x="1821207" y="2531000"/>
                  </a:lnTo>
                  <a:lnTo>
                    <a:pt x="1794947" y="2565799"/>
                  </a:lnTo>
                  <a:lnTo>
                    <a:pt x="1764175" y="2596571"/>
                  </a:lnTo>
                  <a:lnTo>
                    <a:pt x="1729376" y="2622831"/>
                  </a:lnTo>
                  <a:lnTo>
                    <a:pt x="1691031" y="2644097"/>
                  </a:lnTo>
                  <a:lnTo>
                    <a:pt x="1649625" y="2659885"/>
                  </a:lnTo>
                  <a:lnTo>
                    <a:pt x="1605640" y="2669712"/>
                  </a:lnTo>
                  <a:lnTo>
                    <a:pt x="1559559" y="2673096"/>
                  </a:lnTo>
                  <a:lnTo>
                    <a:pt x="311912" y="2673096"/>
                  </a:lnTo>
                  <a:lnTo>
                    <a:pt x="265831" y="2669712"/>
                  </a:lnTo>
                  <a:lnTo>
                    <a:pt x="221846" y="2659885"/>
                  </a:lnTo>
                  <a:lnTo>
                    <a:pt x="180440" y="2644097"/>
                  </a:lnTo>
                  <a:lnTo>
                    <a:pt x="142095" y="2622831"/>
                  </a:lnTo>
                  <a:lnTo>
                    <a:pt x="107296" y="2596571"/>
                  </a:lnTo>
                  <a:lnTo>
                    <a:pt x="76524" y="2565799"/>
                  </a:lnTo>
                  <a:lnTo>
                    <a:pt x="50264" y="2531000"/>
                  </a:lnTo>
                  <a:lnTo>
                    <a:pt x="28998" y="2492655"/>
                  </a:lnTo>
                  <a:lnTo>
                    <a:pt x="13210" y="2451249"/>
                  </a:lnTo>
                  <a:lnTo>
                    <a:pt x="3383" y="2407264"/>
                  </a:lnTo>
                  <a:lnTo>
                    <a:pt x="0" y="2361184"/>
                  </a:lnTo>
                  <a:lnTo>
                    <a:pt x="0" y="311912"/>
                  </a:lnTo>
                  <a:close/>
                </a:path>
              </a:pathLst>
            </a:custGeom>
            <a:ln w="18287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6" name="object 26"/>
          <p:cNvSpPr/>
          <p:nvPr/>
        </p:nvSpPr>
        <p:spPr>
          <a:xfrm>
            <a:off x="7740395" y="1089660"/>
            <a:ext cx="1902460" cy="2662555"/>
          </a:xfrm>
          <a:custGeom>
            <a:avLst/>
            <a:gdLst/>
            <a:ahLst/>
            <a:cxnLst/>
            <a:rect l="l" t="t" r="r" b="b"/>
            <a:pathLst>
              <a:path w="1902459" h="2662554">
                <a:moveTo>
                  <a:pt x="0" y="316991"/>
                </a:moveTo>
                <a:lnTo>
                  <a:pt x="3438" y="270163"/>
                </a:lnTo>
                <a:lnTo>
                  <a:pt x="13426" y="225463"/>
                </a:lnTo>
                <a:lnTo>
                  <a:pt x="29472" y="183383"/>
                </a:lnTo>
                <a:lnTo>
                  <a:pt x="51085" y="144414"/>
                </a:lnTo>
                <a:lnTo>
                  <a:pt x="77774" y="109047"/>
                </a:lnTo>
                <a:lnTo>
                  <a:pt x="109047" y="77774"/>
                </a:lnTo>
                <a:lnTo>
                  <a:pt x="144414" y="51085"/>
                </a:lnTo>
                <a:lnTo>
                  <a:pt x="183383" y="29472"/>
                </a:lnTo>
                <a:lnTo>
                  <a:pt x="225463" y="13426"/>
                </a:lnTo>
                <a:lnTo>
                  <a:pt x="270163" y="3438"/>
                </a:lnTo>
                <a:lnTo>
                  <a:pt x="316992" y="0"/>
                </a:lnTo>
                <a:lnTo>
                  <a:pt x="1584959" y="0"/>
                </a:lnTo>
                <a:lnTo>
                  <a:pt x="1631816" y="3438"/>
                </a:lnTo>
                <a:lnTo>
                  <a:pt x="1676534" y="13426"/>
                </a:lnTo>
                <a:lnTo>
                  <a:pt x="1718623" y="29472"/>
                </a:lnTo>
                <a:lnTo>
                  <a:pt x="1757593" y="51085"/>
                </a:lnTo>
                <a:lnTo>
                  <a:pt x="1792955" y="77774"/>
                </a:lnTo>
                <a:lnTo>
                  <a:pt x="1824220" y="109047"/>
                </a:lnTo>
                <a:lnTo>
                  <a:pt x="1850898" y="144414"/>
                </a:lnTo>
                <a:lnTo>
                  <a:pt x="1872500" y="183383"/>
                </a:lnTo>
                <a:lnTo>
                  <a:pt x="1888535" y="225463"/>
                </a:lnTo>
                <a:lnTo>
                  <a:pt x="1898516" y="270163"/>
                </a:lnTo>
                <a:lnTo>
                  <a:pt x="1901952" y="316991"/>
                </a:lnTo>
                <a:lnTo>
                  <a:pt x="1901952" y="2345436"/>
                </a:lnTo>
                <a:lnTo>
                  <a:pt x="1898513" y="2392292"/>
                </a:lnTo>
                <a:lnTo>
                  <a:pt x="1888525" y="2437010"/>
                </a:lnTo>
                <a:lnTo>
                  <a:pt x="1872479" y="2479099"/>
                </a:lnTo>
                <a:lnTo>
                  <a:pt x="1850866" y="2518069"/>
                </a:lnTo>
                <a:lnTo>
                  <a:pt x="1824177" y="2553431"/>
                </a:lnTo>
                <a:lnTo>
                  <a:pt x="1792904" y="2584696"/>
                </a:lnTo>
                <a:lnTo>
                  <a:pt x="1757537" y="2611374"/>
                </a:lnTo>
                <a:lnTo>
                  <a:pt x="1718568" y="2632976"/>
                </a:lnTo>
                <a:lnTo>
                  <a:pt x="1676488" y="2649011"/>
                </a:lnTo>
                <a:lnTo>
                  <a:pt x="1631788" y="2658992"/>
                </a:lnTo>
                <a:lnTo>
                  <a:pt x="1584959" y="2662428"/>
                </a:lnTo>
                <a:lnTo>
                  <a:pt x="316992" y="2662428"/>
                </a:lnTo>
                <a:lnTo>
                  <a:pt x="270163" y="2658989"/>
                </a:lnTo>
                <a:lnTo>
                  <a:pt x="225463" y="2649001"/>
                </a:lnTo>
                <a:lnTo>
                  <a:pt x="183383" y="2632955"/>
                </a:lnTo>
                <a:lnTo>
                  <a:pt x="144414" y="2611342"/>
                </a:lnTo>
                <a:lnTo>
                  <a:pt x="109047" y="2584653"/>
                </a:lnTo>
                <a:lnTo>
                  <a:pt x="77774" y="2553380"/>
                </a:lnTo>
                <a:lnTo>
                  <a:pt x="51085" y="2518013"/>
                </a:lnTo>
                <a:lnTo>
                  <a:pt x="29472" y="2479044"/>
                </a:lnTo>
                <a:lnTo>
                  <a:pt x="13426" y="2436964"/>
                </a:lnTo>
                <a:lnTo>
                  <a:pt x="3438" y="2392264"/>
                </a:lnTo>
                <a:lnTo>
                  <a:pt x="0" y="2345436"/>
                </a:lnTo>
                <a:lnTo>
                  <a:pt x="0" y="316991"/>
                </a:lnTo>
                <a:close/>
              </a:path>
            </a:pathLst>
          </a:custGeom>
          <a:ln w="18288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9707880" y="1080516"/>
            <a:ext cx="2344420" cy="2680970"/>
            <a:chOff x="9707880" y="1080516"/>
            <a:chExt cx="2344420" cy="2680970"/>
          </a:xfrm>
        </p:grpSpPr>
        <p:sp>
          <p:nvSpPr>
            <p:cNvPr id="28" name="object 28"/>
            <p:cNvSpPr/>
            <p:nvPr/>
          </p:nvSpPr>
          <p:spPr>
            <a:xfrm>
              <a:off x="10235184" y="1089660"/>
              <a:ext cx="1807845" cy="2662555"/>
            </a:xfrm>
            <a:custGeom>
              <a:avLst/>
              <a:gdLst/>
              <a:ahLst/>
              <a:cxnLst/>
              <a:rect l="l" t="t" r="r" b="b"/>
              <a:pathLst>
                <a:path w="1807845" h="2662554">
                  <a:moveTo>
                    <a:pt x="0" y="301243"/>
                  </a:moveTo>
                  <a:lnTo>
                    <a:pt x="3942" y="252381"/>
                  </a:lnTo>
                  <a:lnTo>
                    <a:pt x="15357" y="206028"/>
                  </a:lnTo>
                  <a:lnTo>
                    <a:pt x="33624" y="162806"/>
                  </a:lnTo>
                  <a:lnTo>
                    <a:pt x="58123" y="123334"/>
                  </a:lnTo>
                  <a:lnTo>
                    <a:pt x="88233" y="88233"/>
                  </a:lnTo>
                  <a:lnTo>
                    <a:pt x="123334" y="58123"/>
                  </a:lnTo>
                  <a:lnTo>
                    <a:pt x="162806" y="33624"/>
                  </a:lnTo>
                  <a:lnTo>
                    <a:pt x="206028" y="15357"/>
                  </a:lnTo>
                  <a:lnTo>
                    <a:pt x="252381" y="3942"/>
                  </a:lnTo>
                  <a:lnTo>
                    <a:pt x="301244" y="0"/>
                  </a:lnTo>
                  <a:lnTo>
                    <a:pt x="1506220" y="0"/>
                  </a:lnTo>
                  <a:lnTo>
                    <a:pt x="1555082" y="3942"/>
                  </a:lnTo>
                  <a:lnTo>
                    <a:pt x="1601435" y="15357"/>
                  </a:lnTo>
                  <a:lnTo>
                    <a:pt x="1644657" y="33624"/>
                  </a:lnTo>
                  <a:lnTo>
                    <a:pt x="1684129" y="58123"/>
                  </a:lnTo>
                  <a:lnTo>
                    <a:pt x="1719230" y="88233"/>
                  </a:lnTo>
                  <a:lnTo>
                    <a:pt x="1749340" y="123334"/>
                  </a:lnTo>
                  <a:lnTo>
                    <a:pt x="1773839" y="162806"/>
                  </a:lnTo>
                  <a:lnTo>
                    <a:pt x="1792106" y="206028"/>
                  </a:lnTo>
                  <a:lnTo>
                    <a:pt x="1803521" y="252381"/>
                  </a:lnTo>
                  <a:lnTo>
                    <a:pt x="1807464" y="301243"/>
                  </a:lnTo>
                  <a:lnTo>
                    <a:pt x="1807464" y="2361184"/>
                  </a:lnTo>
                  <a:lnTo>
                    <a:pt x="1803521" y="2410046"/>
                  </a:lnTo>
                  <a:lnTo>
                    <a:pt x="1792106" y="2456399"/>
                  </a:lnTo>
                  <a:lnTo>
                    <a:pt x="1773839" y="2499621"/>
                  </a:lnTo>
                  <a:lnTo>
                    <a:pt x="1749340" y="2539093"/>
                  </a:lnTo>
                  <a:lnTo>
                    <a:pt x="1719230" y="2574194"/>
                  </a:lnTo>
                  <a:lnTo>
                    <a:pt x="1684129" y="2604304"/>
                  </a:lnTo>
                  <a:lnTo>
                    <a:pt x="1644657" y="2628803"/>
                  </a:lnTo>
                  <a:lnTo>
                    <a:pt x="1601435" y="2647070"/>
                  </a:lnTo>
                  <a:lnTo>
                    <a:pt x="1555082" y="2658485"/>
                  </a:lnTo>
                  <a:lnTo>
                    <a:pt x="1506220" y="2662428"/>
                  </a:lnTo>
                  <a:lnTo>
                    <a:pt x="301244" y="2662428"/>
                  </a:lnTo>
                  <a:lnTo>
                    <a:pt x="252381" y="2658485"/>
                  </a:lnTo>
                  <a:lnTo>
                    <a:pt x="206028" y="2647070"/>
                  </a:lnTo>
                  <a:lnTo>
                    <a:pt x="162806" y="2628803"/>
                  </a:lnTo>
                  <a:lnTo>
                    <a:pt x="123334" y="2604304"/>
                  </a:lnTo>
                  <a:lnTo>
                    <a:pt x="88233" y="2574194"/>
                  </a:lnTo>
                  <a:lnTo>
                    <a:pt x="58123" y="2539093"/>
                  </a:lnTo>
                  <a:lnTo>
                    <a:pt x="33624" y="2499621"/>
                  </a:lnTo>
                  <a:lnTo>
                    <a:pt x="15357" y="2456399"/>
                  </a:lnTo>
                  <a:lnTo>
                    <a:pt x="3942" y="2410046"/>
                  </a:lnTo>
                  <a:lnTo>
                    <a:pt x="0" y="2361184"/>
                  </a:lnTo>
                  <a:lnTo>
                    <a:pt x="0" y="301243"/>
                  </a:lnTo>
                  <a:close/>
                </a:path>
              </a:pathLst>
            </a:custGeom>
            <a:ln w="18288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object 29"/>
            <p:cNvSpPr/>
            <p:nvPr/>
          </p:nvSpPr>
          <p:spPr>
            <a:xfrm>
              <a:off x="9713976" y="2196083"/>
              <a:ext cx="485140" cy="485140"/>
            </a:xfrm>
            <a:custGeom>
              <a:avLst/>
              <a:gdLst/>
              <a:ahLst/>
              <a:cxnLst/>
              <a:rect l="l" t="t" r="r" b="b"/>
              <a:pathLst>
                <a:path w="485140" h="485139">
                  <a:moveTo>
                    <a:pt x="242316" y="0"/>
                  </a:moveTo>
                  <a:lnTo>
                    <a:pt x="0" y="0"/>
                  </a:lnTo>
                  <a:lnTo>
                    <a:pt x="242316" y="242315"/>
                  </a:lnTo>
                  <a:lnTo>
                    <a:pt x="0" y="484631"/>
                  </a:lnTo>
                  <a:lnTo>
                    <a:pt x="242316" y="484631"/>
                  </a:lnTo>
                  <a:lnTo>
                    <a:pt x="484631" y="242315"/>
                  </a:lnTo>
                  <a:lnTo>
                    <a:pt x="242316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object 30"/>
            <p:cNvSpPr/>
            <p:nvPr/>
          </p:nvSpPr>
          <p:spPr>
            <a:xfrm>
              <a:off x="9713976" y="2196083"/>
              <a:ext cx="485140" cy="485140"/>
            </a:xfrm>
            <a:custGeom>
              <a:avLst/>
              <a:gdLst/>
              <a:ahLst/>
              <a:cxnLst/>
              <a:rect l="l" t="t" r="r" b="b"/>
              <a:pathLst>
                <a:path w="485140" h="485139">
                  <a:moveTo>
                    <a:pt x="0" y="0"/>
                  </a:moveTo>
                  <a:lnTo>
                    <a:pt x="242316" y="0"/>
                  </a:lnTo>
                  <a:lnTo>
                    <a:pt x="484631" y="242315"/>
                  </a:lnTo>
                  <a:lnTo>
                    <a:pt x="242316" y="484631"/>
                  </a:lnTo>
                  <a:lnTo>
                    <a:pt x="0" y="484631"/>
                  </a:lnTo>
                  <a:lnTo>
                    <a:pt x="242316" y="242315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306730" y="1367154"/>
            <a:ext cx="1671320" cy="188341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71755" marR="62865" lvl="0" indent="0" algn="ctr" defTabSz="914400" rtl="0" eaLnBrk="1" fontAlgn="auto" latinLnBrk="0" hangingPunct="1">
              <a:lnSpc>
                <a:spcPct val="101699"/>
              </a:lnSpc>
              <a:spcBef>
                <a:spcPts val="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Приказы Министерства </a:t>
            </a:r>
            <a:r>
              <a:rPr kumimoji="0" sz="1200" b="0" i="0" u="none" strike="noStrike" kern="1200" cap="none" spc="-2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просвещения</a:t>
            </a:r>
            <a:r>
              <a:rPr kumimoji="0" sz="12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РФ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31.05.2021</a:t>
            </a:r>
            <a:r>
              <a:rPr kumimoji="0" sz="12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№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286,</a:t>
            </a:r>
            <a:r>
              <a:rPr kumimoji="0" sz="12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№</a:t>
            </a:r>
            <a:r>
              <a:rPr kumimoji="0" sz="12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287</a:t>
            </a:r>
          </a:p>
          <a:p>
            <a:pPr marL="1905" marR="0" lvl="0" indent="0" algn="ctr" defTabSz="914400" rtl="0" eaLnBrk="1" fontAlgn="auto" latinLnBrk="0" hangingPunct="1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Об</a:t>
            </a:r>
            <a:r>
              <a:rPr kumimoji="0" sz="12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утверждении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24765" marR="14604" lvl="0" indent="-1905" algn="ctr" defTabSz="914400" rtl="0" eaLnBrk="1" fontAlgn="auto" latinLnBrk="0" hangingPunct="1">
              <a:lnSpc>
                <a:spcPct val="101699"/>
              </a:lnSpc>
              <a:spcBef>
                <a:spcPts val="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федеральных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государственных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образовательных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стандартов начального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и </a:t>
            </a:r>
            <a:r>
              <a:rPr kumimoji="0" sz="1200" b="0" i="0" u="none" strike="noStrike" kern="1200" cap="none" spc="-2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основного общего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образования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834767" y="1755775"/>
            <a:ext cx="1652905" cy="132588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065" marR="5080" lvl="0" indent="635" algn="ctr" defTabSz="914400" rtl="0" eaLnBrk="1" fontAlgn="auto" latinLnBrk="0" hangingPunct="1">
              <a:lnSpc>
                <a:spcPct val="101699"/>
              </a:lnSpc>
              <a:spcBef>
                <a:spcPts val="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Протокол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ФУМО по </a:t>
            </a:r>
            <a:r>
              <a:rPr kumimoji="0" sz="12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общему</a:t>
            </a:r>
            <a:r>
              <a:rPr kumimoji="0" sz="12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образованию</a:t>
            </a:r>
            <a:r>
              <a:rPr kumimoji="0" sz="12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№ </a:t>
            </a:r>
            <a:r>
              <a:rPr kumimoji="0" sz="1200" b="0" i="0" u="none" strike="noStrike" kern="1200" cap="none" spc="-25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3/21</a:t>
            </a:r>
            <a:r>
              <a:rPr kumimoji="0" sz="12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от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27.09.2021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635" marR="0" lvl="0" indent="0" algn="ctr" defTabSz="914400" rtl="0" eaLnBrk="1" fontAlgn="auto" latinLnBrk="0" hangingPunct="1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Одобрены</a:t>
            </a:r>
            <a:r>
              <a:rPr kumimoji="0" sz="12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примерные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41275" marR="34925" lvl="0" indent="1270" algn="ctr" defTabSz="914400" rtl="0" eaLnBrk="1" fontAlgn="auto" latinLnBrk="0" hangingPunct="1">
              <a:lnSpc>
                <a:spcPct val="101699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рабочие программы </a:t>
            </a:r>
            <a:r>
              <a:rPr kumimoji="0" sz="12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начального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и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основного </a:t>
            </a:r>
            <a:r>
              <a:rPr kumimoji="0" sz="1200" b="0" i="0" u="none" strike="noStrike" kern="1200" cap="none" spc="-2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общего</a:t>
            </a:r>
            <a:r>
              <a:rPr kumimoji="0" sz="12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образования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348732" y="1755775"/>
            <a:ext cx="1701800" cy="132588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15265" marR="130175" lvl="0" indent="-78105" algn="l" defTabSz="914400" rtl="0" eaLnBrk="1" fontAlgn="auto" latinLnBrk="0" hangingPunct="1">
              <a:lnSpc>
                <a:spcPct val="101699"/>
              </a:lnSpc>
              <a:spcBef>
                <a:spcPts val="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Приказ Министерства </a:t>
            </a:r>
            <a:r>
              <a:rPr kumimoji="0" sz="1200" b="0" i="0" u="none" strike="noStrike" kern="1200" cap="none" spc="-2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просвещения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РФ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от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12.11.2021</a:t>
            </a:r>
            <a:r>
              <a:rPr kumimoji="0" sz="1200" b="0" i="0" u="none" strike="noStrike" kern="1200" cap="none" spc="2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№</a:t>
            </a:r>
            <a:r>
              <a:rPr kumimoji="0" sz="12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819</a:t>
            </a:r>
          </a:p>
          <a:p>
            <a:pPr marL="12065" marR="5080" lvl="0" indent="0" algn="ctr" defTabSz="914400" rtl="0" eaLnBrk="1" fontAlgn="auto" latinLnBrk="0" hangingPunct="1">
              <a:lnSpc>
                <a:spcPts val="1480"/>
              </a:lnSpc>
              <a:spcBef>
                <a:spcPts val="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Об утверждении Порядка </a:t>
            </a:r>
            <a:r>
              <a:rPr kumimoji="0" sz="1200" b="0" i="0" u="none" strike="noStrike" kern="1200" cap="none" spc="-2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формирования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ts val="140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федерального</a:t>
            </a:r>
            <a:r>
              <a:rPr kumimoji="0" sz="12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перечня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" marR="0" lvl="0" indent="0" algn="ctr" defTabSz="914400" rtl="0" eaLnBrk="1" fontAlgn="auto" latinLnBrk="0" hangingPunct="1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учебников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0353293" y="1899665"/>
            <a:ext cx="1525270" cy="953769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13360" marR="41910" lvl="0" indent="-165100" algn="l" defTabSz="914400" rtl="0" eaLnBrk="1" fontAlgn="auto" latinLnBrk="0" hangingPunct="1">
              <a:lnSpc>
                <a:spcPct val="101699"/>
              </a:lnSpc>
              <a:spcBef>
                <a:spcPts val="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Приказ Министерства </a:t>
            </a:r>
            <a:r>
              <a:rPr kumimoji="0" sz="1200" b="0" i="0" u="none" strike="noStrike" kern="1200" cap="none" spc="-2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просвещения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РФ </a:t>
            </a:r>
            <a:r>
              <a:rPr kumimoji="0" sz="12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Об</a:t>
            </a:r>
            <a:r>
              <a:rPr kumimoji="0" sz="12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утверждении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421005" marR="5080" lvl="0" indent="-408940" algn="l" defTabSz="914400" rtl="0" eaLnBrk="1" fontAlgn="auto" latinLnBrk="0" hangingPunct="1">
              <a:lnSpc>
                <a:spcPts val="1480"/>
              </a:lnSpc>
              <a:spcBef>
                <a:spcPts val="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федерального перечня </a:t>
            </a:r>
            <a:r>
              <a:rPr kumimoji="0" sz="1200" b="0" i="0" u="none" strike="noStrike" kern="1200" cap="none" spc="-2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учебников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85317" y="4018026"/>
            <a:ext cx="9861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май,</a:t>
            </a:r>
            <a:r>
              <a:rPr kumimoji="0" sz="1800" b="0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2021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976498" y="4018026"/>
            <a:ext cx="14770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сентябрь,</a:t>
            </a:r>
            <a:r>
              <a:rPr kumimoji="0" sz="1800" b="0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2021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539232" y="4018026"/>
            <a:ext cx="12985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ноябрь,</a:t>
            </a:r>
            <a:r>
              <a:rPr kumimoji="0" sz="1800" b="0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2021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850885" y="2038350"/>
            <a:ext cx="1655445" cy="58039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lvl="0" indent="1270" algn="ctr" defTabSz="914400" rtl="0" eaLnBrk="1" fontAlgn="auto" latinLnBrk="0" hangingPunct="1">
              <a:lnSpc>
                <a:spcPct val="101699"/>
              </a:lnSpc>
              <a:spcBef>
                <a:spcPts val="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обновление учебников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и </a:t>
            </a:r>
            <a:r>
              <a:rPr kumimoji="0" sz="1200" b="0" i="0" u="none" strike="noStrike" kern="1200" cap="none" spc="-2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экспертиза</a:t>
            </a:r>
            <a:r>
              <a:rPr kumimoji="0" sz="1200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обновлённых </a:t>
            </a:r>
            <a:r>
              <a:rPr kumimoji="0" sz="1200" b="0" i="0" u="none" strike="noStrike" kern="1200" cap="none" spc="-25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учебников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7788020" y="4018026"/>
            <a:ext cx="1909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  <a:r>
              <a:rPr kumimoji="0" sz="1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1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3</a:t>
            </a:r>
            <a:r>
              <a:rPr kumimoji="0" sz="1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кварталы</a:t>
            </a:r>
            <a:r>
              <a:rPr kumimoji="0" sz="18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2022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0363961" y="4018026"/>
            <a:ext cx="14668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4</a:t>
            </a:r>
            <a:r>
              <a:rPr kumimoji="0" sz="18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квартал</a:t>
            </a: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2022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905069" y="4896460"/>
            <a:ext cx="10925742" cy="8211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065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Действующий</a:t>
            </a:r>
            <a:r>
              <a:rPr kumimoji="0" b="1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федеральный</a:t>
            </a:r>
            <a:r>
              <a:rPr kumimoji="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перечень</a:t>
            </a:r>
            <a:r>
              <a:rPr kumimoji="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учебников</a:t>
            </a:r>
            <a:r>
              <a:rPr kumimoji="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(утверждён</a:t>
            </a:r>
            <a:r>
              <a:rPr kumimoji="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Приказом</a:t>
            </a:r>
            <a:r>
              <a:rPr kumimoji="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Минпросвещения</a:t>
            </a:r>
            <a:r>
              <a:rPr kumimoji="0" b="0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РФ</a:t>
            </a:r>
            <a:r>
              <a:rPr kumimoji="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№</a:t>
            </a:r>
            <a:r>
              <a:rPr kumimoji="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254</a:t>
            </a:r>
            <a:r>
              <a:rPr kumimoji="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от</a:t>
            </a:r>
            <a:r>
              <a:rPr kumimoji="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20.05.2020)</a:t>
            </a:r>
            <a:r>
              <a:rPr kumimoji="0" b="1" i="0" u="none" strike="noStrike" kern="1200" cap="none" spc="-1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не</a:t>
            </a:r>
            <a:r>
              <a:rPr kumimoji="0" b="1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b="1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содержит </a:t>
            </a:r>
            <a:r>
              <a:rPr kumimoji="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учебников,</a:t>
            </a:r>
            <a:r>
              <a:rPr kumimoji="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прошедших</a:t>
            </a:r>
            <a:r>
              <a:rPr kumimoji="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экспертизу</a:t>
            </a:r>
            <a:r>
              <a:rPr kumimoji="0" sz="20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на</a:t>
            </a:r>
            <a:r>
              <a:rPr kumimoji="0" sz="2000" b="1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соответствие</a:t>
            </a:r>
            <a:r>
              <a:rPr kumimoji="0" sz="2000" b="1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требованиям</a:t>
            </a:r>
            <a:r>
              <a:rPr kumimoji="0" sz="20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обновлённых</a:t>
            </a:r>
            <a:r>
              <a:rPr kumimoji="0" sz="2000" b="1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ФГОС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4" name="object 44"/>
          <p:cNvSpPr txBox="1">
            <a:spLocks noGrp="1"/>
          </p:cNvSpPr>
          <p:nvPr>
            <p:ph type="ftr" sz="quarter" idx="5"/>
          </p:nvPr>
        </p:nvSpPr>
        <p:spPr>
          <a:xfrm>
            <a:off x="78739" y="6633692"/>
            <a:ext cx="237109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000" b="0" i="0" kern="1200">
                <a:solidFill>
                  <a:srgbClr val="A6A6A6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0" lvl="0" indent="0" algn="l" defTabSz="914400" rtl="0" eaLnBrk="1" fontAlgn="auto" latinLnBrk="0" hangingPunct="1">
              <a:lnSpc>
                <a:spcPts val="10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pc="-5"/>
              <a:t>© АО</a:t>
            </a:r>
            <a:r>
              <a:rPr lang="ru-RU" spc="-15"/>
              <a:t> </a:t>
            </a:r>
            <a:r>
              <a:rPr lang="ru-RU" spc="-5"/>
              <a:t>«Издательство</a:t>
            </a:r>
            <a:r>
              <a:rPr lang="ru-RU" spc="25"/>
              <a:t> </a:t>
            </a:r>
            <a:r>
              <a:rPr lang="ru-RU" spc="-5"/>
              <a:t>«Просвещение»,</a:t>
            </a:r>
            <a:r>
              <a:rPr lang="ru-RU" spc="25"/>
              <a:t> </a:t>
            </a:r>
            <a:r>
              <a:rPr lang="ru-RU" spc="-10"/>
              <a:t>2022</a:t>
            </a:r>
            <a:endParaRPr kumimoji="0" sz="1000" b="0" i="0" u="none" strike="noStrike" kern="1200" cap="none" spc="-10" normalizeH="0" baseline="0" noProof="0" dirty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6D41CAE-0886-4201-BC12-072AFC3D8A93}"/>
              </a:ext>
            </a:extLst>
          </p:cNvPr>
          <p:cNvSpPr txBox="1"/>
          <p:nvPr/>
        </p:nvSpPr>
        <p:spPr>
          <a:xfrm>
            <a:off x="2097510" y="128710"/>
            <a:ext cx="81820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Bahnschrift Condensed" panose="020B0502040204020203" pitchFamily="34" charset="0"/>
                <a:cs typeface="Arial" panose="020B0604020202020204" pitchFamily="34" charset="0"/>
              </a:rPr>
              <a:t>Обновление ФГОС - обновление учебников</a:t>
            </a:r>
            <a:endParaRPr lang="ru-RU" sz="3600" dirty="0"/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A64FEFEC-CB0F-47D0-94F5-FEA4485D3F76}"/>
              </a:ext>
            </a:extLst>
          </p:cNvPr>
          <p:cNvSpPr/>
          <p:nvPr/>
        </p:nvSpPr>
        <p:spPr>
          <a:xfrm>
            <a:off x="11353799" y="6209881"/>
            <a:ext cx="689229" cy="4622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4797620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A5FAE33F-1CDD-4943-ABC8-24916AE4A1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grpSp>
        <p:nvGrpSpPr>
          <p:cNvPr id="2" name="object 2"/>
          <p:cNvGrpSpPr/>
          <p:nvPr/>
        </p:nvGrpSpPr>
        <p:grpSpPr>
          <a:xfrm>
            <a:off x="580644" y="1415796"/>
            <a:ext cx="5663565" cy="5104130"/>
            <a:chOff x="580644" y="1415796"/>
            <a:chExt cx="5663565" cy="5104130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25267" y="2766060"/>
              <a:ext cx="3718559" cy="375361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5884" y="3942588"/>
              <a:ext cx="3779520" cy="225552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80644" y="1415796"/>
              <a:ext cx="3794759" cy="3418332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03854" y="231775"/>
            <a:ext cx="11347278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2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Какие</a:t>
            </a:r>
            <a:r>
              <a:rPr sz="3600" b="1" spc="-5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sz="3600" b="1" spc="-25" dirty="0">
                <a:solidFill>
                  <a:srgbClr val="002060"/>
                </a:solidFill>
                <a:latin typeface="Bahnschrift Condensed" panose="020B0502040204020203" pitchFamily="34" charset="0"/>
              </a:rPr>
              <a:t>учебники</a:t>
            </a:r>
            <a:r>
              <a:rPr sz="3600" b="1" spc="-1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sz="3600" b="1" spc="-25" dirty="0">
                <a:solidFill>
                  <a:srgbClr val="002060"/>
                </a:solidFill>
                <a:latin typeface="Bahnschrift Condensed" panose="020B0502040204020203" pitchFamily="34" charset="0"/>
              </a:rPr>
              <a:t>использовать</a:t>
            </a:r>
            <a:r>
              <a:rPr sz="3600" b="1" spc="-35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sz="3600" b="1" dirty="0">
                <a:solidFill>
                  <a:srgbClr val="002060"/>
                </a:solidFill>
                <a:latin typeface="Bahnschrift Condensed" panose="020B0502040204020203" pitchFamily="34" charset="0"/>
              </a:rPr>
              <a:t>в</a:t>
            </a:r>
            <a:r>
              <a:rPr sz="3600" b="1" spc="-55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sz="3600" b="1" spc="-3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переходный</a:t>
            </a:r>
            <a:r>
              <a:rPr sz="3600" b="1" spc="-95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sz="3600" b="1" spc="-3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период:</a:t>
            </a:r>
            <a:r>
              <a:rPr sz="3600" b="1" spc="-85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sz="3600" b="1" spc="-3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2022-2023</a:t>
            </a:r>
            <a:r>
              <a:rPr sz="3600" b="1" spc="-85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sz="3600" b="1" spc="-3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уч</a:t>
            </a:r>
            <a:r>
              <a:rPr lang="ru-RU" sz="3600" b="1" spc="-3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. г.</a:t>
            </a:r>
            <a:r>
              <a:rPr sz="3600" b="1" spc="-25" dirty="0">
                <a:solidFill>
                  <a:srgbClr val="002060"/>
                </a:solidFill>
                <a:latin typeface="Bahnschrift Condensed" panose="020B0502040204020203" pitchFamily="34" charset="0"/>
              </a:rPr>
              <a:t>?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6463410" y="1314703"/>
            <a:ext cx="48018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В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период</a:t>
            </a:r>
            <a:r>
              <a:rPr sz="1800" spc="-5" dirty="0">
                <a:latin typeface="Calibri"/>
                <a:cs typeface="Calibri"/>
              </a:rPr>
              <a:t> перехода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на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обновлённые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ФГОС-2021*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463410" y="2017521"/>
            <a:ext cx="15843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41300" algn="l"/>
                <a:tab pos="241935" algn="l"/>
                <a:tab pos="1100455" algn="l"/>
              </a:tabLst>
            </a:pPr>
            <a:r>
              <a:rPr sz="1800" spc="-5" dirty="0">
                <a:latin typeface="Calibri"/>
                <a:cs typeface="Calibri"/>
              </a:rPr>
              <a:t>м</a:t>
            </a:r>
            <a:r>
              <a:rPr sz="1800" spc="-10" dirty="0">
                <a:latin typeface="Calibri"/>
                <a:cs typeface="Calibri"/>
              </a:rPr>
              <a:t>о</a:t>
            </a:r>
            <a:r>
              <a:rPr sz="1800" dirty="0">
                <a:latin typeface="Calibri"/>
                <a:cs typeface="Calibri"/>
              </a:rPr>
              <a:t>гут	быть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8336660" y="2017521"/>
            <a:ext cx="35159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20850" algn="l"/>
                <a:tab pos="2726690" algn="l"/>
              </a:tabLst>
            </a:pPr>
            <a:r>
              <a:rPr sz="1800" dirty="0">
                <a:latin typeface="Calibri"/>
                <a:cs typeface="Calibri"/>
              </a:rPr>
              <a:t>и</a:t>
            </a:r>
            <a:r>
              <a:rPr sz="1800" spc="-10" dirty="0">
                <a:latin typeface="Calibri"/>
                <a:cs typeface="Calibri"/>
              </a:rPr>
              <a:t>с</a:t>
            </a:r>
            <a:r>
              <a:rPr sz="1800" dirty="0">
                <a:latin typeface="Calibri"/>
                <a:cs typeface="Calibri"/>
              </a:rPr>
              <a:t>поль</a:t>
            </a:r>
            <a:r>
              <a:rPr sz="1800" spc="-10" dirty="0">
                <a:latin typeface="Calibri"/>
                <a:cs typeface="Calibri"/>
              </a:rPr>
              <a:t>з</a:t>
            </a:r>
            <a:r>
              <a:rPr sz="1800" spc="-5" dirty="0">
                <a:latin typeface="Calibri"/>
                <a:cs typeface="Calibri"/>
              </a:rPr>
              <a:t>ова</a:t>
            </a:r>
            <a:r>
              <a:rPr sz="1800" spc="10" dirty="0">
                <a:latin typeface="Calibri"/>
                <a:cs typeface="Calibri"/>
              </a:rPr>
              <a:t>н</a:t>
            </a:r>
            <a:r>
              <a:rPr sz="1800" dirty="0">
                <a:latin typeface="Calibri"/>
                <a:cs typeface="Calibri"/>
              </a:rPr>
              <a:t>ы	</a:t>
            </a:r>
            <a:r>
              <a:rPr sz="1800" b="1" dirty="0">
                <a:latin typeface="Calibri"/>
                <a:cs typeface="Calibri"/>
              </a:rPr>
              <a:t>люб</a:t>
            </a:r>
            <a:r>
              <a:rPr sz="1800" b="1" spc="5" dirty="0">
                <a:latin typeface="Calibri"/>
                <a:cs typeface="Calibri"/>
              </a:rPr>
              <a:t>ы</a:t>
            </a:r>
            <a:r>
              <a:rPr sz="1800" b="1" dirty="0">
                <a:latin typeface="Calibri"/>
                <a:cs typeface="Calibri"/>
              </a:rPr>
              <a:t>е	учеб</a:t>
            </a:r>
            <a:r>
              <a:rPr sz="1800" b="1" spc="-5" dirty="0">
                <a:latin typeface="Calibri"/>
                <a:cs typeface="Calibri"/>
              </a:rPr>
              <a:t>н</a:t>
            </a:r>
            <a:r>
              <a:rPr sz="1800" b="1" spc="5" dirty="0">
                <a:latin typeface="Calibri"/>
                <a:cs typeface="Calibri"/>
              </a:rPr>
              <a:t>о</a:t>
            </a:r>
            <a:r>
              <a:rPr sz="1800" b="1" dirty="0">
                <a:latin typeface="Calibri"/>
                <a:cs typeface="Calibri"/>
              </a:rPr>
              <a:t>-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692265" y="2282697"/>
            <a:ext cx="14541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методические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746617" y="2282697"/>
            <a:ext cx="31045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18639" algn="l"/>
              </a:tabLst>
            </a:pPr>
            <a:r>
              <a:rPr sz="1800" b="1" spc="-5" dirty="0">
                <a:latin typeface="Calibri"/>
                <a:cs typeface="Calibri"/>
              </a:rPr>
              <a:t>комплекты,	включённые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692265" y="2547873"/>
            <a:ext cx="369442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в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федеральный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перечень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учебников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463410" y="2939237"/>
            <a:ext cx="10604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 MT"/>
                <a:cs typeface="Arial MT"/>
              </a:rPr>
              <a:t>•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692265" y="3205098"/>
            <a:ext cx="4068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20495" algn="l"/>
                <a:tab pos="2652395" algn="l"/>
              </a:tabLst>
            </a:pPr>
            <a:r>
              <a:rPr sz="1800" spc="-5" dirty="0">
                <a:latin typeface="Calibri"/>
                <a:cs typeface="Calibri"/>
              </a:rPr>
              <a:t>изменению	методики	преподавания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744081" y="2939237"/>
            <a:ext cx="5107305" cy="5657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ts val="2125"/>
              </a:lnSpc>
              <a:spcBef>
                <a:spcPts val="100"/>
              </a:spcBef>
              <a:tabLst>
                <a:tab pos="1033144" algn="l"/>
                <a:tab pos="2351405" algn="l"/>
                <a:tab pos="3453129" algn="l"/>
                <a:tab pos="4260850" algn="l"/>
              </a:tabLst>
            </a:pPr>
            <a:r>
              <a:rPr sz="1800" spc="-5" dirty="0">
                <a:latin typeface="Calibri"/>
                <a:cs typeface="Calibri"/>
              </a:rPr>
              <a:t>особое	внимание	должно	быть	уделено</a:t>
            </a:r>
            <a:endParaRPr sz="1800">
              <a:latin typeface="Calibri"/>
              <a:cs typeface="Calibri"/>
            </a:endParaRPr>
          </a:p>
          <a:p>
            <a:pPr marR="5080" algn="r">
              <a:lnSpc>
                <a:spcPts val="2125"/>
              </a:lnSpc>
            </a:pPr>
            <a:r>
              <a:rPr sz="1800" spc="-5" dirty="0">
                <a:latin typeface="Calibri"/>
                <a:cs typeface="Calibri"/>
              </a:rPr>
              <a:t>учебных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692265" y="3470275"/>
            <a:ext cx="34664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46505" algn="l"/>
                <a:tab pos="1784985" algn="l"/>
              </a:tabLst>
            </a:pPr>
            <a:r>
              <a:rPr sz="1800" spc="-5" dirty="0">
                <a:latin typeface="Calibri"/>
                <a:cs typeface="Calibri"/>
              </a:rPr>
              <a:t>предметов	</a:t>
            </a:r>
            <a:r>
              <a:rPr sz="1800" b="1" spc="-5" dirty="0">
                <a:latin typeface="Calibri"/>
                <a:cs typeface="Calibri"/>
              </a:rPr>
              <a:t>при	одновременном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692265" y="3735451"/>
            <a:ext cx="31457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225040" algn="l"/>
              </a:tabLst>
            </a:pPr>
            <a:r>
              <a:rPr sz="1800" b="1" spc="-5" dirty="0">
                <a:latin typeface="Calibri"/>
                <a:cs typeface="Calibri"/>
              </a:rPr>
              <a:t>допол</a:t>
            </a:r>
            <a:r>
              <a:rPr sz="1800" b="1" spc="5" dirty="0">
                <a:latin typeface="Calibri"/>
                <a:cs typeface="Calibri"/>
              </a:rPr>
              <a:t>н</a:t>
            </a:r>
            <a:r>
              <a:rPr sz="1800" b="1" dirty="0">
                <a:latin typeface="Calibri"/>
                <a:cs typeface="Calibri"/>
              </a:rPr>
              <a:t>и</a:t>
            </a:r>
            <a:r>
              <a:rPr sz="1800" b="1" spc="-5" dirty="0">
                <a:latin typeface="Calibri"/>
                <a:cs typeface="Calibri"/>
              </a:rPr>
              <a:t>т</a:t>
            </a:r>
            <a:r>
              <a:rPr sz="1800" b="1" dirty="0">
                <a:latin typeface="Calibri"/>
                <a:cs typeface="Calibri"/>
              </a:rPr>
              <a:t>ель</a:t>
            </a:r>
            <a:r>
              <a:rPr sz="1800" b="1" spc="-15" dirty="0">
                <a:latin typeface="Calibri"/>
                <a:cs typeface="Calibri"/>
              </a:rPr>
              <a:t>н</a:t>
            </a:r>
            <a:r>
              <a:rPr sz="1800" b="1" dirty="0">
                <a:latin typeface="Calibri"/>
                <a:cs typeface="Calibri"/>
              </a:rPr>
              <a:t>ых	учеб</a:t>
            </a:r>
            <a:r>
              <a:rPr sz="1800" b="1" spc="-5" dirty="0">
                <a:latin typeface="Calibri"/>
                <a:cs typeface="Calibri"/>
              </a:rPr>
              <a:t>н</a:t>
            </a:r>
            <a:r>
              <a:rPr sz="1800" b="1" spc="-10" dirty="0">
                <a:latin typeface="Calibri"/>
                <a:cs typeface="Calibri"/>
              </a:rPr>
              <a:t>ы</a:t>
            </a:r>
            <a:r>
              <a:rPr sz="1800" b="1" spc="-5" dirty="0">
                <a:latin typeface="Calibri"/>
                <a:cs typeface="Calibri"/>
              </a:rPr>
              <a:t>х,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692265" y="4000627"/>
            <a:ext cx="31800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02080" algn="l"/>
              </a:tabLst>
            </a:pPr>
            <a:r>
              <a:rPr sz="1800" b="1" spc="-5" dirty="0">
                <a:latin typeface="Calibri"/>
                <a:cs typeface="Calibri"/>
              </a:rPr>
              <a:t>материалов</a:t>
            </a:r>
            <a:r>
              <a:rPr sz="1800" spc="-5" dirty="0">
                <a:latin typeface="Calibri"/>
                <a:cs typeface="Calibri"/>
              </a:rPr>
              <a:t>,	</a:t>
            </a:r>
            <a:r>
              <a:rPr sz="1800" spc="-10" dirty="0">
                <a:latin typeface="Calibri"/>
                <a:cs typeface="Calibri"/>
              </a:rPr>
              <a:t>ориентированных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9981438" y="3470275"/>
            <a:ext cx="1870710" cy="109537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353695" marR="5080" indent="-22860" algn="r">
              <a:lnSpc>
                <a:spcPts val="2090"/>
              </a:lnSpc>
              <a:spcBef>
                <a:spcPts val="225"/>
              </a:spcBef>
            </a:pPr>
            <a:r>
              <a:rPr sz="1800" b="1" dirty="0">
                <a:latin typeface="Calibri"/>
                <a:cs typeface="Calibri"/>
              </a:rPr>
              <a:t>и</a:t>
            </a:r>
            <a:r>
              <a:rPr sz="1800" b="1" spc="-5" dirty="0">
                <a:latin typeface="Calibri"/>
                <a:cs typeface="Calibri"/>
              </a:rPr>
              <a:t>сп</a:t>
            </a:r>
            <a:r>
              <a:rPr sz="1800" b="1" dirty="0">
                <a:latin typeface="Calibri"/>
                <a:cs typeface="Calibri"/>
              </a:rPr>
              <a:t>оль</a:t>
            </a:r>
            <a:r>
              <a:rPr sz="1800" b="1" spc="-15" dirty="0">
                <a:latin typeface="Calibri"/>
                <a:cs typeface="Calibri"/>
              </a:rPr>
              <a:t>з</a:t>
            </a:r>
            <a:r>
              <a:rPr sz="1800" b="1" spc="-10" dirty="0">
                <a:latin typeface="Calibri"/>
                <a:cs typeface="Calibri"/>
              </a:rPr>
              <a:t>о</a:t>
            </a:r>
            <a:r>
              <a:rPr sz="1800" b="1" dirty="0">
                <a:latin typeface="Calibri"/>
                <a:cs typeface="Calibri"/>
              </a:rPr>
              <a:t>вании  </a:t>
            </a:r>
            <a:r>
              <a:rPr sz="1800" b="1" spc="-5" dirty="0">
                <a:latin typeface="Calibri"/>
                <a:cs typeface="Calibri"/>
              </a:rPr>
              <a:t>дида</a:t>
            </a:r>
            <a:r>
              <a:rPr sz="1800" b="1" spc="-10" dirty="0">
                <a:latin typeface="Calibri"/>
                <a:cs typeface="Calibri"/>
              </a:rPr>
              <a:t>к</a:t>
            </a:r>
            <a:r>
              <a:rPr sz="1800" b="1" spc="-5" dirty="0">
                <a:latin typeface="Calibri"/>
                <a:cs typeface="Calibri"/>
              </a:rPr>
              <a:t>т</a:t>
            </a:r>
            <a:r>
              <a:rPr sz="1800" b="1" dirty="0">
                <a:latin typeface="Calibri"/>
                <a:cs typeface="Calibri"/>
              </a:rPr>
              <a:t>и</a:t>
            </a:r>
            <a:r>
              <a:rPr sz="1800" b="1" spc="-5" dirty="0">
                <a:latin typeface="Calibri"/>
                <a:cs typeface="Calibri"/>
              </a:rPr>
              <a:t>че</a:t>
            </a:r>
            <a:r>
              <a:rPr sz="1800" b="1" dirty="0">
                <a:latin typeface="Calibri"/>
                <a:cs typeface="Calibri"/>
              </a:rPr>
              <a:t>ских</a:t>
            </a:r>
            <a:endParaRPr sz="1800">
              <a:latin typeface="Calibri"/>
              <a:cs typeface="Calibri"/>
            </a:endParaRPr>
          </a:p>
          <a:p>
            <a:pPr marR="5080" algn="r">
              <a:lnSpc>
                <a:spcPts val="1989"/>
              </a:lnSpc>
              <a:tabLst>
                <a:tab pos="363855" algn="l"/>
              </a:tabLst>
            </a:pPr>
            <a:r>
              <a:rPr sz="1800" spc="-5" dirty="0">
                <a:latin typeface="Calibri"/>
                <a:cs typeface="Calibri"/>
              </a:rPr>
              <a:t>на	формирование</a:t>
            </a:r>
            <a:endParaRPr sz="1800">
              <a:latin typeface="Calibri"/>
              <a:cs typeface="Calibri"/>
            </a:endParaRPr>
          </a:p>
          <a:p>
            <a:pPr marR="5715" algn="r">
              <a:lnSpc>
                <a:spcPts val="2125"/>
              </a:lnSpc>
              <a:tabLst>
                <a:tab pos="580390" algn="l"/>
              </a:tabLst>
            </a:pPr>
            <a:r>
              <a:rPr sz="1800" dirty="0">
                <a:latin typeface="Calibri"/>
                <a:cs typeface="Calibri"/>
              </a:rPr>
              <a:t>и	</a:t>
            </a:r>
            <a:r>
              <a:rPr sz="1800" spc="-5" dirty="0">
                <a:latin typeface="Calibri"/>
                <a:cs typeface="Calibri"/>
              </a:rPr>
              <a:t>личностных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692265" y="4265803"/>
            <a:ext cx="3199130" cy="565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25"/>
              </a:lnSpc>
              <a:spcBef>
                <a:spcPts val="100"/>
              </a:spcBef>
              <a:tabLst>
                <a:tab pos="1508760" algn="l"/>
              </a:tabLst>
            </a:pPr>
            <a:r>
              <a:rPr sz="1800" spc="-5" dirty="0">
                <a:latin typeface="Calibri"/>
                <a:cs typeface="Calibri"/>
              </a:rPr>
              <a:t>предметных,	метапредметных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2125"/>
              </a:lnSpc>
            </a:pPr>
            <a:r>
              <a:rPr sz="1800" spc="-5" dirty="0">
                <a:latin typeface="Calibri"/>
                <a:cs typeface="Calibri"/>
              </a:rPr>
              <a:t>результатов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463410" y="5293233"/>
            <a:ext cx="5387975" cy="34417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 marR="5080">
              <a:lnSpc>
                <a:spcPct val="99000"/>
              </a:lnSpc>
              <a:spcBef>
                <a:spcPts val="115"/>
              </a:spcBef>
            </a:pPr>
            <a:r>
              <a:rPr sz="1200" dirty="0">
                <a:latin typeface="Calibri"/>
                <a:cs typeface="Calibri"/>
              </a:rPr>
              <a:t>*</a:t>
            </a:r>
            <a:r>
              <a:rPr sz="900" i="1" dirty="0">
                <a:latin typeface="Calibri"/>
                <a:cs typeface="Calibri"/>
              </a:rPr>
              <a:t>Письмо</a:t>
            </a:r>
            <a:r>
              <a:rPr sz="900" i="1" spc="5" dirty="0">
                <a:latin typeface="Calibri"/>
                <a:cs typeface="Calibri"/>
              </a:rPr>
              <a:t> </a:t>
            </a:r>
            <a:r>
              <a:rPr sz="900" i="1" spc="-5" dirty="0">
                <a:latin typeface="Calibri"/>
                <a:cs typeface="Calibri"/>
              </a:rPr>
              <a:t>Министерства</a:t>
            </a:r>
            <a:r>
              <a:rPr sz="900" i="1" dirty="0">
                <a:latin typeface="Calibri"/>
                <a:cs typeface="Calibri"/>
              </a:rPr>
              <a:t> </a:t>
            </a:r>
            <a:r>
              <a:rPr sz="900" i="1" spc="-5" dirty="0">
                <a:latin typeface="Calibri"/>
                <a:cs typeface="Calibri"/>
              </a:rPr>
              <a:t>просвещения</a:t>
            </a:r>
            <a:r>
              <a:rPr sz="900" i="1" dirty="0">
                <a:latin typeface="Calibri"/>
                <a:cs typeface="Calibri"/>
              </a:rPr>
              <a:t> </a:t>
            </a:r>
            <a:r>
              <a:rPr sz="900" i="1" spc="-5" dirty="0">
                <a:latin typeface="Calibri"/>
                <a:cs typeface="Calibri"/>
              </a:rPr>
              <a:t>от</a:t>
            </a:r>
            <a:r>
              <a:rPr sz="900" i="1" dirty="0">
                <a:latin typeface="Calibri"/>
                <a:cs typeface="Calibri"/>
              </a:rPr>
              <a:t> </a:t>
            </a:r>
            <a:r>
              <a:rPr sz="900" i="1" spc="-5" dirty="0">
                <a:latin typeface="Calibri"/>
                <a:cs typeface="Calibri"/>
              </a:rPr>
              <a:t>11.11.2021</a:t>
            </a:r>
            <a:r>
              <a:rPr sz="900" i="1" dirty="0">
                <a:latin typeface="Calibri"/>
                <a:cs typeface="Calibri"/>
              </a:rPr>
              <a:t> №</a:t>
            </a:r>
            <a:r>
              <a:rPr sz="900" i="1" spc="5" dirty="0">
                <a:latin typeface="Calibri"/>
                <a:cs typeface="Calibri"/>
              </a:rPr>
              <a:t> </a:t>
            </a:r>
            <a:r>
              <a:rPr sz="900" i="1" spc="-5" dirty="0">
                <a:latin typeface="Calibri"/>
                <a:cs typeface="Calibri"/>
              </a:rPr>
              <a:t>03-1899</a:t>
            </a:r>
            <a:r>
              <a:rPr sz="900" i="1" dirty="0">
                <a:latin typeface="Calibri"/>
                <a:cs typeface="Calibri"/>
              </a:rPr>
              <a:t> </a:t>
            </a:r>
            <a:r>
              <a:rPr sz="900" i="1" spc="-5" dirty="0">
                <a:latin typeface="Calibri"/>
                <a:cs typeface="Calibri"/>
              </a:rPr>
              <a:t>«Об</a:t>
            </a:r>
            <a:r>
              <a:rPr sz="900" i="1" dirty="0">
                <a:latin typeface="Calibri"/>
                <a:cs typeface="Calibri"/>
              </a:rPr>
              <a:t> </a:t>
            </a:r>
            <a:r>
              <a:rPr sz="900" i="1" spc="-5" dirty="0">
                <a:latin typeface="Calibri"/>
                <a:cs typeface="Calibri"/>
              </a:rPr>
              <a:t>обеспечении</a:t>
            </a:r>
            <a:r>
              <a:rPr sz="900" i="1" dirty="0">
                <a:latin typeface="Calibri"/>
                <a:cs typeface="Calibri"/>
              </a:rPr>
              <a:t> </a:t>
            </a:r>
            <a:r>
              <a:rPr sz="900" i="1" spc="-5" dirty="0">
                <a:latin typeface="Calibri"/>
                <a:cs typeface="Calibri"/>
              </a:rPr>
              <a:t>учебными</a:t>
            </a:r>
            <a:r>
              <a:rPr sz="900" i="1" dirty="0">
                <a:latin typeface="Calibri"/>
                <a:cs typeface="Calibri"/>
              </a:rPr>
              <a:t> </a:t>
            </a:r>
            <a:r>
              <a:rPr sz="900" i="1" spc="-5" dirty="0">
                <a:latin typeface="Calibri"/>
                <a:cs typeface="Calibri"/>
              </a:rPr>
              <a:t>изданиями </a:t>
            </a:r>
            <a:r>
              <a:rPr sz="900" i="1" spc="-190" dirty="0">
                <a:latin typeface="Calibri"/>
                <a:cs typeface="Calibri"/>
              </a:rPr>
              <a:t> </a:t>
            </a:r>
            <a:r>
              <a:rPr sz="900" i="1" dirty="0">
                <a:latin typeface="Calibri"/>
                <a:cs typeface="Calibri"/>
              </a:rPr>
              <a:t>(учебниками</a:t>
            </a:r>
            <a:r>
              <a:rPr sz="900" i="1" spc="-25" dirty="0">
                <a:latin typeface="Calibri"/>
                <a:cs typeface="Calibri"/>
              </a:rPr>
              <a:t> </a:t>
            </a:r>
            <a:r>
              <a:rPr sz="900" i="1" dirty="0">
                <a:latin typeface="Calibri"/>
                <a:cs typeface="Calibri"/>
              </a:rPr>
              <a:t>и</a:t>
            </a:r>
            <a:r>
              <a:rPr sz="900" i="1" spc="-10" dirty="0">
                <a:latin typeface="Calibri"/>
                <a:cs typeface="Calibri"/>
              </a:rPr>
              <a:t> </a:t>
            </a:r>
            <a:r>
              <a:rPr sz="900" i="1" dirty="0">
                <a:latin typeface="Calibri"/>
                <a:cs typeface="Calibri"/>
              </a:rPr>
              <a:t>учебными</a:t>
            </a:r>
            <a:r>
              <a:rPr sz="900" i="1" spc="-20" dirty="0">
                <a:latin typeface="Calibri"/>
                <a:cs typeface="Calibri"/>
              </a:rPr>
              <a:t> </a:t>
            </a:r>
            <a:r>
              <a:rPr sz="900" i="1" spc="-5" dirty="0">
                <a:latin typeface="Calibri"/>
                <a:cs typeface="Calibri"/>
              </a:rPr>
              <a:t>пособиями)</a:t>
            </a:r>
            <a:r>
              <a:rPr sz="900" i="1" spc="5" dirty="0">
                <a:latin typeface="Calibri"/>
                <a:cs typeface="Calibri"/>
              </a:rPr>
              <a:t> </a:t>
            </a:r>
            <a:r>
              <a:rPr sz="900" i="1" spc="-5" dirty="0">
                <a:latin typeface="Calibri"/>
                <a:cs typeface="Calibri"/>
              </a:rPr>
              <a:t>обучающихся</a:t>
            </a:r>
            <a:r>
              <a:rPr sz="900" i="1" spc="-10" dirty="0">
                <a:latin typeface="Calibri"/>
                <a:cs typeface="Calibri"/>
              </a:rPr>
              <a:t> </a:t>
            </a:r>
            <a:r>
              <a:rPr sz="900" i="1" dirty="0">
                <a:latin typeface="Calibri"/>
                <a:cs typeface="Calibri"/>
              </a:rPr>
              <a:t>в </a:t>
            </a:r>
            <a:r>
              <a:rPr sz="900" i="1" spc="-5" dirty="0">
                <a:latin typeface="Calibri"/>
                <a:cs typeface="Calibri"/>
              </a:rPr>
              <a:t>2022/23</a:t>
            </a:r>
            <a:r>
              <a:rPr sz="900" i="1" dirty="0">
                <a:latin typeface="Calibri"/>
                <a:cs typeface="Calibri"/>
              </a:rPr>
              <a:t> </a:t>
            </a:r>
            <a:r>
              <a:rPr sz="900" i="1" spc="-5" dirty="0">
                <a:latin typeface="Calibri"/>
                <a:cs typeface="Calibri"/>
              </a:rPr>
              <a:t>учебном</a:t>
            </a:r>
            <a:r>
              <a:rPr sz="900" i="1" spc="-10" dirty="0">
                <a:latin typeface="Calibri"/>
                <a:cs typeface="Calibri"/>
              </a:rPr>
              <a:t> </a:t>
            </a:r>
            <a:r>
              <a:rPr sz="900" i="1" spc="-5" dirty="0">
                <a:latin typeface="Calibri"/>
                <a:cs typeface="Calibri"/>
              </a:rPr>
              <a:t>году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36" name="object 36"/>
          <p:cNvSpPr txBox="1">
            <a:spLocks noGrp="1"/>
          </p:cNvSpPr>
          <p:nvPr>
            <p:ph type="ftr" sz="quarter" idx="5"/>
          </p:nvPr>
        </p:nvSpPr>
        <p:spPr>
          <a:xfrm>
            <a:off x="78739" y="6633692"/>
            <a:ext cx="237109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000" b="0" i="0" kern="1200">
                <a:solidFill>
                  <a:srgbClr val="A6A6A6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1045"/>
              </a:lnSpc>
            </a:pPr>
            <a:r>
              <a:rPr lang="ru-RU" spc="-5"/>
              <a:t>© АО</a:t>
            </a:r>
            <a:r>
              <a:rPr lang="ru-RU" spc="-15"/>
              <a:t> </a:t>
            </a:r>
            <a:r>
              <a:rPr lang="ru-RU" spc="-5"/>
              <a:t>«Издательство</a:t>
            </a:r>
            <a:r>
              <a:rPr lang="ru-RU" spc="25"/>
              <a:t> </a:t>
            </a:r>
            <a:r>
              <a:rPr lang="ru-RU" spc="-5"/>
              <a:t>«Просвещение»,</a:t>
            </a:r>
            <a:r>
              <a:rPr lang="ru-RU" spc="25"/>
              <a:t> </a:t>
            </a:r>
            <a:r>
              <a:rPr lang="ru-RU" spc="-10"/>
              <a:t>2022</a:t>
            </a:r>
            <a:endParaRPr spc="-10" dirty="0"/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19E8E7EE-CC2F-4324-8ADA-644ABC0F434B}"/>
              </a:ext>
            </a:extLst>
          </p:cNvPr>
          <p:cNvSpPr/>
          <p:nvPr/>
        </p:nvSpPr>
        <p:spPr>
          <a:xfrm>
            <a:off x="11353800" y="6106321"/>
            <a:ext cx="613787" cy="56578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39806545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57175"/>
            <a:ext cx="10515600" cy="821234"/>
          </a:xfrm>
        </p:spPr>
        <p:txBody>
          <a:bodyPr>
            <a:noAutofit/>
          </a:bodyPr>
          <a:lstStyle/>
          <a:p>
            <a:pPr algn="ctr"/>
            <a:r>
              <a:rPr lang="ru-RU" sz="3600" b="1">
                <a:solidFill>
                  <a:srgbClr val="002060"/>
                </a:solidFill>
                <a:latin typeface="Bahnschrift Condensed" panose="020B0502040204020203" pitchFamily="34" charset="0"/>
                <a:cs typeface="Arial" panose="020B0604020202020204" pitchFamily="34" charset="0"/>
              </a:rPr>
              <a:t>Выводы:</a:t>
            </a:r>
            <a:endParaRPr lang="ru-RU" sz="3600" b="1" dirty="0">
              <a:solidFill>
                <a:srgbClr val="002060"/>
              </a:solidFill>
              <a:latin typeface="Bahnschrift Condensed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3935" y="886408"/>
            <a:ext cx="11758513" cy="5821573"/>
          </a:xfrm>
        </p:spPr>
        <p:txBody>
          <a:bodyPr>
            <a:noAutofit/>
          </a:bodyPr>
          <a:lstStyle/>
          <a:p>
            <a:pPr marL="0" indent="0" algn="ctr" fontAlgn="t">
              <a:buNone/>
            </a:pPr>
            <a:endParaRPr lang="ru-RU" sz="1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fontAlgn="t">
              <a:buNone/>
            </a:pP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2200" dirty="0">
                <a:latin typeface="Bahnschrift Condensed" panose="020B0502040204020203" pitchFamily="34" charset="0"/>
                <a:cs typeface="Arial" panose="020B0604020202020204" pitchFamily="34" charset="0"/>
              </a:rPr>
              <a:t>) Впервые вводится ФГОС НО и ООО (5-9 классы) одновременно.</a:t>
            </a:r>
          </a:p>
          <a:p>
            <a:pPr marL="0" lvl="0" indent="0" algn="just">
              <a:buNone/>
            </a:pPr>
            <a:r>
              <a:rPr lang="en-US" sz="2200" dirty="0">
                <a:latin typeface="Bahnschrift Condensed" panose="020B0502040204020203" pitchFamily="34" charset="0"/>
                <a:cs typeface="Arial" panose="020B0604020202020204" pitchFamily="34" charset="0"/>
              </a:rPr>
              <a:t>2) </a:t>
            </a:r>
            <a:r>
              <a:rPr lang="ru-RU" sz="2200" dirty="0">
                <a:latin typeface="Bahnschrift Condensed" panose="020B0502040204020203" pitchFamily="34" charset="0"/>
                <a:cs typeface="Arial" panose="020B0604020202020204" pitchFamily="34" charset="0"/>
              </a:rPr>
              <a:t>Четко прописаны обязательства образовательного учреждения (в частности, школы) перед учениками и родителями.</a:t>
            </a:r>
          </a:p>
          <a:p>
            <a:pPr marL="0" lvl="0" indent="0" algn="just">
              <a:buNone/>
            </a:pPr>
            <a:r>
              <a:rPr lang="en-US" sz="2200" dirty="0">
                <a:latin typeface="Bahnschrift Condensed" panose="020B0502040204020203" pitchFamily="34" charset="0"/>
                <a:cs typeface="Arial" panose="020B0604020202020204" pitchFamily="34" charset="0"/>
              </a:rPr>
              <a:t>3) </a:t>
            </a:r>
            <a:r>
              <a:rPr lang="ru-RU" sz="2200" dirty="0">
                <a:latin typeface="Bahnschrift Condensed" panose="020B0502040204020203" pitchFamily="34" charset="0"/>
                <a:cs typeface="Arial" panose="020B0604020202020204" pitchFamily="34" charset="0"/>
              </a:rPr>
              <a:t>Сделан акцент на развитие </a:t>
            </a:r>
            <a:r>
              <a:rPr lang="ru-RU" sz="2200" dirty="0" err="1">
                <a:latin typeface="Bahnschrift Condensed" panose="020B0502040204020203" pitchFamily="34" charset="0"/>
                <a:cs typeface="Arial" panose="020B0604020202020204" pitchFamily="34" charset="0"/>
              </a:rPr>
              <a:t>метапредметных</a:t>
            </a:r>
            <a:r>
              <a:rPr lang="ru-RU" sz="2200" dirty="0">
                <a:latin typeface="Bahnschrift Condensed" panose="020B0502040204020203" pitchFamily="34" charset="0"/>
                <a:cs typeface="Arial" panose="020B0604020202020204" pitchFamily="34" charset="0"/>
              </a:rPr>
              <a:t> и личностных навыков.</a:t>
            </a:r>
          </a:p>
          <a:p>
            <a:pPr marL="0" lvl="0" indent="0" algn="just">
              <a:buNone/>
            </a:pPr>
            <a:r>
              <a:rPr lang="en-US" sz="2200" dirty="0">
                <a:latin typeface="Bahnschrift Condensed" panose="020B0502040204020203" pitchFamily="34" charset="0"/>
                <a:cs typeface="Arial" panose="020B0604020202020204" pitchFamily="34" charset="0"/>
              </a:rPr>
              <a:t>4) </a:t>
            </a:r>
            <a:r>
              <a:rPr lang="ru-RU" sz="2200" u="sng" dirty="0">
                <a:latin typeface="Bahnschrift Condensed" panose="020B0502040204020203" pitchFamily="34" charset="0"/>
                <a:cs typeface="Arial" panose="020B0604020202020204" pitchFamily="34" charset="0"/>
              </a:rPr>
              <a:t>Подробно</a:t>
            </a:r>
            <a:r>
              <a:rPr lang="ru-RU" sz="2200" dirty="0">
                <a:latin typeface="Bahnschrift Condensed" panose="020B0502040204020203" pitchFamily="34" charset="0"/>
                <a:cs typeface="Arial" panose="020B0604020202020204" pitchFamily="34" charset="0"/>
              </a:rPr>
              <a:t> указан перечень предметных и </a:t>
            </a:r>
            <a:r>
              <a:rPr lang="ru-RU" sz="2200" dirty="0" err="1">
                <a:latin typeface="Bahnschrift Condensed" panose="020B0502040204020203" pitchFamily="34" charset="0"/>
                <a:cs typeface="Arial" panose="020B0604020202020204" pitchFamily="34" charset="0"/>
              </a:rPr>
              <a:t>межпредметных</a:t>
            </a:r>
            <a:r>
              <a:rPr lang="ru-RU" sz="2200" dirty="0">
                <a:latin typeface="Bahnschrift Condensed" panose="020B0502040204020203" pitchFamily="34" charset="0"/>
                <a:cs typeface="Arial" panose="020B0604020202020204" pitchFamily="34" charset="0"/>
              </a:rPr>
              <a:t> навыков, которыми должен обладать ученик в рамках каждой дисциплины (уметь доказать, интерпретировать, оперировать понятиями, решать задачи).</a:t>
            </a:r>
          </a:p>
          <a:p>
            <a:pPr marL="0" lvl="0" indent="0" algn="just">
              <a:buNone/>
            </a:pPr>
            <a:r>
              <a:rPr lang="en-US" sz="2200" dirty="0">
                <a:latin typeface="Bahnschrift Condensed" panose="020B0502040204020203" pitchFamily="34" charset="0"/>
                <a:cs typeface="Arial" panose="020B0604020202020204" pitchFamily="34" charset="0"/>
              </a:rPr>
              <a:t>5) </a:t>
            </a:r>
            <a:r>
              <a:rPr lang="ru-RU" sz="2200" dirty="0">
                <a:latin typeface="Bahnschrift Condensed" panose="020B0502040204020203" pitchFamily="34" charset="0"/>
                <a:cs typeface="Arial" panose="020B0604020202020204" pitchFamily="34" charset="0"/>
              </a:rPr>
              <a:t>Расписан формат работы в рамках каждого предмета для развития этих навыков (проведение лабораторных работ, внеурочной деятельности и т.д.).</a:t>
            </a:r>
          </a:p>
          <a:p>
            <a:pPr marL="0" lvl="0" indent="0" algn="just">
              <a:buNone/>
            </a:pPr>
            <a:r>
              <a:rPr lang="en-US" sz="2200" dirty="0">
                <a:latin typeface="Bahnschrift Condensed" panose="020B0502040204020203" pitchFamily="34" charset="0"/>
                <a:cs typeface="Arial" panose="020B0604020202020204" pitchFamily="34" charset="0"/>
              </a:rPr>
              <a:t>6) </a:t>
            </a:r>
            <a:r>
              <a:rPr lang="ru-RU" sz="2200" dirty="0">
                <a:latin typeface="Bahnschrift Condensed" panose="020B0502040204020203" pitchFamily="34" charset="0"/>
                <a:cs typeface="Arial" panose="020B0604020202020204" pitchFamily="34" charset="0"/>
              </a:rPr>
              <a:t>Зафиксированы контрольные точки с конкретными результатами учеников (сочинение на 300 слов, словарный запас из 70 новых слов ежегодно и т.п.).</a:t>
            </a:r>
          </a:p>
          <a:p>
            <a:pPr marL="0" lvl="0" indent="0" algn="just">
              <a:buNone/>
            </a:pPr>
            <a:r>
              <a:rPr lang="en-US" sz="2200" dirty="0">
                <a:latin typeface="Bahnschrift Condensed" panose="020B0502040204020203" pitchFamily="34" charset="0"/>
                <a:cs typeface="Arial" panose="020B0604020202020204" pitchFamily="34" charset="0"/>
              </a:rPr>
              <a:t>7) </a:t>
            </a:r>
            <a:r>
              <a:rPr lang="ru-RU" sz="2200" dirty="0">
                <a:latin typeface="Bahnschrift Condensed" panose="020B0502040204020203" pitchFamily="34" charset="0"/>
                <a:cs typeface="Arial" panose="020B0604020202020204" pitchFamily="34" charset="0"/>
              </a:rPr>
              <a:t>Строго обозначено, какие темы должны освоить дети в определенный год обучения. </a:t>
            </a:r>
          </a:p>
          <a:p>
            <a:pPr marL="0" lvl="0" indent="0" algn="just">
              <a:buNone/>
            </a:pPr>
            <a:r>
              <a:rPr lang="en-US" sz="2200" dirty="0">
                <a:latin typeface="Bahnschrift Condensed" panose="020B0502040204020203" pitchFamily="34" charset="0"/>
                <a:cs typeface="Arial" panose="020B0604020202020204" pitchFamily="34" charset="0"/>
              </a:rPr>
              <a:t>8) </a:t>
            </a:r>
            <a:r>
              <a:rPr lang="ru-RU" sz="2200" dirty="0">
                <a:latin typeface="Bahnschrift Condensed" panose="020B0502040204020203" pitchFamily="34" charset="0"/>
                <a:cs typeface="Arial" panose="020B0604020202020204" pitchFamily="34" charset="0"/>
              </a:rPr>
              <a:t>Содержание тем по новым ФГОС не рекомендовано менять местами (ранее это допускалось).</a:t>
            </a:r>
          </a:p>
          <a:p>
            <a:pPr marL="0" indent="0" algn="just">
              <a:buNone/>
            </a:pPr>
            <a:r>
              <a:rPr lang="ru-RU" sz="2000" dirty="0">
                <a:latin typeface="Bahnschrift Condensed" panose="020B0502040204020203" pitchFamily="34" charset="0"/>
                <a:cs typeface="Arial" panose="020B0604020202020204" pitchFamily="34" charset="0"/>
              </a:rPr>
              <a:t>9</a:t>
            </a:r>
            <a:r>
              <a:rPr lang="en-US" sz="2200" dirty="0">
                <a:latin typeface="Bahnschrift Condensed" panose="020B0502040204020203" pitchFamily="34" charset="0"/>
                <a:cs typeface="Arial" panose="020B0604020202020204" pitchFamily="34" charset="0"/>
              </a:rPr>
              <a:t>) </a:t>
            </a:r>
            <a:r>
              <a:rPr lang="ru-RU" sz="2200" dirty="0">
                <a:latin typeface="Bahnschrift Condensed" panose="020B0502040204020203" pitchFamily="34" charset="0"/>
                <a:cs typeface="Arial" panose="020B0604020202020204" pitchFamily="34" charset="0"/>
              </a:rPr>
              <a:t>Вводится «Функциональная грамотность» как одна из составляющих на уроках географии, математики, информатики, окружающего мира</a:t>
            </a:r>
            <a:r>
              <a:rPr lang="ru-RU" sz="2000" dirty="0">
                <a:latin typeface="Bahnschrift Condensed" panose="020B0502040204020203" pitchFamily="34" charset="0"/>
                <a:cs typeface="Arial" panose="020B0604020202020204" pitchFamily="34" charset="0"/>
              </a:rPr>
              <a:t>.</a:t>
            </a:r>
          </a:p>
          <a:p>
            <a:pPr marL="0" lvl="0" indent="0" algn="just">
              <a:buNone/>
            </a:pPr>
            <a:endParaRPr lang="ru-RU" sz="2200" dirty="0">
              <a:latin typeface="Bahnschrift Condensed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E43629A-304C-4EFA-AB79-1DABA9002408}"/>
              </a:ext>
            </a:extLst>
          </p:cNvPr>
          <p:cNvSpPr/>
          <p:nvPr/>
        </p:nvSpPr>
        <p:spPr>
          <a:xfrm>
            <a:off x="11353800" y="6229978"/>
            <a:ext cx="628648" cy="44212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21496364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CEEFD55-7E7B-407A-B300-AC2627020A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13991"/>
            <a:ext cx="12193057" cy="6858594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6612" y="587829"/>
            <a:ext cx="11800600" cy="6270469"/>
          </a:xfrm>
        </p:spPr>
        <p:txBody>
          <a:bodyPr>
            <a:normAutofit/>
          </a:bodyPr>
          <a:lstStyle/>
          <a:p>
            <a:pPr marL="0" lvl="0" indent="0" algn="just">
              <a:buNone/>
            </a:pPr>
            <a:r>
              <a:rPr lang="ru-RU" sz="2400" dirty="0">
                <a:latin typeface="Bahnschrift Condensed" panose="020B0502040204020203" pitchFamily="34" charset="0"/>
                <a:cs typeface="Arial" panose="020B0604020202020204" pitchFamily="34" charset="0"/>
              </a:rPr>
              <a:t>10) </a:t>
            </a:r>
            <a:r>
              <a:rPr lang="ru-RU" sz="2200" dirty="0">
                <a:latin typeface="Bahnschrift Condensed" panose="020B0502040204020203" pitchFamily="34" charset="0"/>
                <a:cs typeface="Arial" panose="020B0604020202020204" pitchFamily="34" charset="0"/>
              </a:rPr>
              <a:t>Уточнено минимальное и максимальное количество часов, необходимых для полноценной реализации основных образовательных программ. </a:t>
            </a:r>
          </a:p>
          <a:p>
            <a:pPr marL="0" indent="0" algn="just">
              <a:buNone/>
            </a:pPr>
            <a:r>
              <a:rPr lang="ru-RU" sz="2200" dirty="0">
                <a:latin typeface="Bahnschrift Condensed" panose="020B0502040204020203" pitchFamily="34" charset="0"/>
                <a:cs typeface="Arial" panose="020B0604020202020204" pitchFamily="34" charset="0"/>
              </a:rPr>
              <a:t>11</a:t>
            </a:r>
            <a:r>
              <a:rPr lang="en-US" sz="2200" dirty="0">
                <a:latin typeface="Bahnschrift Condensed" panose="020B0502040204020203" pitchFamily="34" charset="0"/>
                <a:cs typeface="Arial" panose="020B0604020202020204" pitchFamily="34" charset="0"/>
              </a:rPr>
              <a:t>) </a:t>
            </a:r>
            <a:r>
              <a:rPr lang="ru-RU" sz="2200" dirty="0">
                <a:latin typeface="Bahnschrift Condensed" panose="020B0502040204020203" pitchFamily="34" charset="0"/>
                <a:cs typeface="Arial" panose="020B0604020202020204" pitchFamily="34" charset="0"/>
              </a:rPr>
              <a:t>Расширяются возможности для реализации права выбора педагогическими работниками методик обучения и воспитания.</a:t>
            </a:r>
          </a:p>
          <a:p>
            <a:pPr marL="0" indent="0" algn="just">
              <a:buNone/>
            </a:pPr>
            <a:r>
              <a:rPr lang="en-US" sz="2200" dirty="0">
                <a:latin typeface="Bahnschrift Condensed" panose="020B0502040204020203" pitchFamily="34" charset="0"/>
                <a:cs typeface="Arial" panose="020B0604020202020204" pitchFamily="34" charset="0"/>
              </a:rPr>
              <a:t>1</a:t>
            </a:r>
            <a:r>
              <a:rPr lang="ru-RU" sz="2200" dirty="0">
                <a:latin typeface="Bahnschrift Condensed" panose="020B0502040204020203" pitchFamily="34" charset="0"/>
                <a:cs typeface="Arial" panose="020B0604020202020204" pitchFamily="34" charset="0"/>
              </a:rPr>
              <a:t>2</a:t>
            </a:r>
            <a:r>
              <a:rPr lang="en-US" sz="2200" dirty="0">
                <a:latin typeface="Bahnschrift Condensed" panose="020B0502040204020203" pitchFamily="34" charset="0"/>
                <a:cs typeface="Arial" panose="020B0604020202020204" pitchFamily="34" charset="0"/>
              </a:rPr>
              <a:t>) </a:t>
            </a:r>
            <a:r>
              <a:rPr lang="ru-RU" sz="2200" dirty="0">
                <a:latin typeface="Bahnschrift Condensed" panose="020B0502040204020203" pitchFamily="34" charset="0"/>
                <a:cs typeface="Arial" panose="020B0604020202020204" pitchFamily="34" charset="0"/>
              </a:rPr>
              <a:t>Школы имеют право обучать детей на родном языке, то есть на любом языке Российской Федерации.</a:t>
            </a:r>
          </a:p>
          <a:p>
            <a:pPr marL="0" indent="0" algn="just">
              <a:buNone/>
            </a:pPr>
            <a:r>
              <a:rPr lang="en-US" sz="2200" dirty="0">
                <a:latin typeface="Bahnschrift Condensed" panose="020B0502040204020203" pitchFamily="34" charset="0"/>
                <a:cs typeface="Arial" panose="020B0604020202020204" pitchFamily="34" charset="0"/>
              </a:rPr>
              <a:t>1</a:t>
            </a:r>
            <a:r>
              <a:rPr lang="ru-RU" sz="2200" dirty="0">
                <a:latin typeface="Bahnschrift Condensed" panose="020B0502040204020203" pitchFamily="34" charset="0"/>
                <a:cs typeface="Arial" panose="020B0604020202020204" pitchFamily="34" charset="0"/>
              </a:rPr>
              <a:t>3</a:t>
            </a:r>
            <a:r>
              <a:rPr lang="en-US" sz="2200" dirty="0">
                <a:latin typeface="Bahnschrift Condensed" panose="020B0502040204020203" pitchFamily="34" charset="0"/>
                <a:cs typeface="Arial" panose="020B0604020202020204" pitchFamily="34" charset="0"/>
              </a:rPr>
              <a:t>)  </a:t>
            </a:r>
            <a:r>
              <a:rPr lang="ru-RU" sz="2200" dirty="0">
                <a:latin typeface="Bahnschrift Condensed" panose="020B0502040204020203" pitchFamily="34" charset="0"/>
                <a:cs typeface="Arial" panose="020B0604020202020204" pitchFamily="34" charset="0"/>
              </a:rPr>
              <a:t>Прописана процедура оценки качества образования (ВПР, РДР и т.д.)</a:t>
            </a:r>
          </a:p>
          <a:p>
            <a:pPr marL="0" indent="0" algn="just">
              <a:buNone/>
            </a:pPr>
            <a:r>
              <a:rPr lang="en-US" sz="2200" dirty="0">
                <a:latin typeface="Bahnschrift Condensed" panose="020B0502040204020203" pitchFamily="34" charset="0"/>
                <a:cs typeface="Arial" panose="020B0604020202020204" pitchFamily="34" charset="0"/>
              </a:rPr>
              <a:t>1</a:t>
            </a:r>
            <a:r>
              <a:rPr lang="ru-RU" sz="2200" dirty="0">
                <a:latin typeface="Bahnschrift Condensed" panose="020B0502040204020203" pitchFamily="34" charset="0"/>
                <a:cs typeface="Arial" panose="020B0604020202020204" pitchFamily="34" charset="0"/>
              </a:rPr>
              <a:t>4</a:t>
            </a:r>
            <a:r>
              <a:rPr lang="en-US" sz="2200" dirty="0">
                <a:latin typeface="Bahnschrift Condensed" panose="020B0502040204020203" pitchFamily="34" charset="0"/>
                <a:cs typeface="Arial" panose="020B0604020202020204" pitchFamily="34" charset="0"/>
              </a:rPr>
              <a:t>) </a:t>
            </a:r>
            <a:r>
              <a:rPr lang="ru-RU" sz="2200" dirty="0">
                <a:latin typeface="Bahnschrift Condensed" panose="020B0502040204020203" pitchFamily="34" charset="0"/>
                <a:cs typeface="Arial" panose="020B0604020202020204" pitchFamily="34" charset="0"/>
              </a:rPr>
              <a:t>Прописана возможность реализации системы образования через семейное обучение, когда семьи могут самостоятельно выбрать для своего ребенка образовательный маршрут.</a:t>
            </a:r>
          </a:p>
          <a:p>
            <a:pPr marL="0" indent="0" algn="just">
              <a:buNone/>
            </a:pPr>
            <a:r>
              <a:rPr lang="en-US" sz="2200" dirty="0">
                <a:latin typeface="Bahnschrift Condensed" panose="020B0502040204020203" pitchFamily="34" charset="0"/>
                <a:cs typeface="Arial" panose="020B0604020202020204" pitchFamily="34" charset="0"/>
              </a:rPr>
              <a:t>1</a:t>
            </a:r>
            <a:r>
              <a:rPr lang="ru-RU" sz="2200" dirty="0">
                <a:latin typeface="Bahnschrift Condensed" panose="020B0502040204020203" pitchFamily="34" charset="0"/>
                <a:cs typeface="Arial" panose="020B0604020202020204" pitchFamily="34" charset="0"/>
              </a:rPr>
              <a:t>5</a:t>
            </a:r>
            <a:r>
              <a:rPr lang="en-US" sz="2200" dirty="0">
                <a:latin typeface="Bahnschrift Condensed" panose="020B0502040204020203" pitchFamily="34" charset="0"/>
                <a:cs typeface="Arial" panose="020B0604020202020204" pitchFamily="34" charset="0"/>
              </a:rPr>
              <a:t>) </a:t>
            </a:r>
            <a:r>
              <a:rPr lang="ru-RU" sz="2200" dirty="0">
                <a:latin typeface="Bahnschrift Condensed" panose="020B0502040204020203" pitchFamily="34" charset="0"/>
                <a:cs typeface="Arial" panose="020B0604020202020204" pitchFamily="34" charset="0"/>
              </a:rPr>
              <a:t>Обеспечение доступа к информационно-образовательной среде образовательной организации, в том числе электронной. </a:t>
            </a:r>
          </a:p>
          <a:p>
            <a:pPr marL="0" indent="0" algn="just">
              <a:buNone/>
            </a:pPr>
            <a:r>
              <a:rPr lang="ru-RU" sz="2200" dirty="0">
                <a:latin typeface="Bahnschrift Condensed" panose="020B0502040204020203" pitchFamily="34" charset="0"/>
                <a:cs typeface="Arial" panose="020B0604020202020204" pitchFamily="34" charset="0"/>
              </a:rPr>
              <a:t>16) Введены единые требования к составлению рабочих программ, в том числе и программ внеурочной деятельности.</a:t>
            </a:r>
          </a:p>
          <a:p>
            <a:pPr marL="0" lvl="0" indent="0" algn="just">
              <a:buNone/>
            </a:pPr>
            <a:r>
              <a:rPr lang="en-US" sz="2200" dirty="0">
                <a:latin typeface="Bahnschrift Condensed" panose="020B0502040204020203" pitchFamily="34" charset="0"/>
                <a:cs typeface="Arial" panose="020B0604020202020204" pitchFamily="34" charset="0"/>
              </a:rPr>
              <a:t>1</a:t>
            </a:r>
            <a:r>
              <a:rPr lang="ru-RU" sz="2200" dirty="0">
                <a:latin typeface="Bahnschrift Condensed" panose="020B0502040204020203" pitchFamily="34" charset="0"/>
                <a:cs typeface="Arial" panose="020B0604020202020204" pitchFamily="34" charset="0"/>
              </a:rPr>
              <a:t>7</a:t>
            </a:r>
            <a:r>
              <a:rPr lang="en-US" sz="2200" dirty="0">
                <a:latin typeface="Bahnschrift Condensed" panose="020B0502040204020203" pitchFamily="34" charset="0"/>
                <a:cs typeface="Arial" panose="020B0604020202020204" pitchFamily="34" charset="0"/>
              </a:rPr>
              <a:t>) </a:t>
            </a:r>
            <a:r>
              <a:rPr lang="ru-RU" sz="2200" dirty="0">
                <a:latin typeface="Bahnschrift Condensed" panose="020B0502040204020203" pitchFamily="34" charset="0"/>
                <a:cs typeface="Arial" panose="020B0604020202020204" pitchFamily="34" charset="0"/>
              </a:rPr>
              <a:t>Определено базовое содержание программы воспитания.</a:t>
            </a:r>
          </a:p>
          <a:p>
            <a:pPr marL="0" lvl="0" indent="0" algn="just">
              <a:buNone/>
            </a:pPr>
            <a:r>
              <a:rPr lang="en-US" sz="2200" dirty="0">
                <a:latin typeface="Bahnschrift Condensed" panose="020B0502040204020203" pitchFamily="34" charset="0"/>
                <a:cs typeface="Arial" panose="020B0604020202020204" pitchFamily="34" charset="0"/>
              </a:rPr>
              <a:t>1</a:t>
            </a:r>
            <a:r>
              <a:rPr lang="ru-RU" sz="2200" dirty="0">
                <a:latin typeface="Bahnschrift Condensed" panose="020B0502040204020203" pitchFamily="34" charset="0"/>
                <a:cs typeface="Arial" panose="020B0604020202020204" pitchFamily="34" charset="0"/>
              </a:rPr>
              <a:t>8</a:t>
            </a:r>
            <a:r>
              <a:rPr lang="en-US" sz="2200" dirty="0">
                <a:latin typeface="Bahnschrift Condensed" panose="020B0502040204020203" pitchFamily="34" charset="0"/>
                <a:cs typeface="Arial" panose="020B0604020202020204" pitchFamily="34" charset="0"/>
              </a:rPr>
              <a:t>) </a:t>
            </a:r>
            <a:r>
              <a:rPr lang="ru-RU" sz="2200" dirty="0">
                <a:latin typeface="Bahnschrift Condensed" panose="020B0502040204020203" pitchFamily="34" charset="0"/>
                <a:cs typeface="Arial" panose="020B0604020202020204" pitchFamily="34" charset="0"/>
              </a:rPr>
              <a:t>Уточнены задачи и условия программы коррекционной работы с детьми с ОВЗ. </a:t>
            </a:r>
          </a:p>
          <a:p>
            <a:pPr algn="just"/>
            <a:endParaRPr lang="ru-RU" sz="2200" dirty="0"/>
          </a:p>
          <a:p>
            <a:pPr algn="just"/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C271BD3-C9B7-4FA0-9F04-B086D118E673}"/>
              </a:ext>
            </a:extLst>
          </p:cNvPr>
          <p:cNvSpPr/>
          <p:nvPr/>
        </p:nvSpPr>
        <p:spPr>
          <a:xfrm>
            <a:off x="11353800" y="6189785"/>
            <a:ext cx="633412" cy="48232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22058726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2912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7765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Bahnschrift Condensed" panose="020B0502040204020203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Научно-методическое сопровождение ФГОС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34509F4C-80D7-4B11-80ED-E90A3A9453DD}"/>
              </a:ext>
            </a:extLst>
          </p:cNvPr>
          <p:cNvSpPr txBox="1">
            <a:spLocks/>
          </p:cNvSpPr>
          <p:nvPr/>
        </p:nvSpPr>
        <p:spPr>
          <a:xfrm>
            <a:off x="202309" y="1577925"/>
            <a:ext cx="11644313" cy="5979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http://publication.pravo.gov.ru/Document/View/0001202107050027?index=0&amp;rangeSize=1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 - Приказ Министерства просвещения Российской Федерации от 31.05.2021 № 287 "Об утверждении федерального государственного образовательного стандарта основного общего образования"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https://fgos.ru/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 - тексты ФГОС всех ступеней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500" u="sng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</a:t>
            </a:r>
            <a:r>
              <a:rPr lang="ru-RU" sz="2500" u="sng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://</a:t>
            </a:r>
            <a:r>
              <a:rPr lang="en-US" sz="2500" u="sng" dirty="0" err="1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edsoo</a:t>
            </a:r>
            <a:r>
              <a:rPr lang="ru-RU" sz="2500" u="sng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.</a:t>
            </a:r>
            <a:r>
              <a:rPr lang="en-US" sz="2500" u="sng" dirty="0" err="1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ru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– сайт, сопровождающий введение и апробацию Рабочих программ ФГОС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500" u="sng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https://edu.gov.ru/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 – сайт </a:t>
            </a:r>
            <a:r>
              <a:rPr lang="ru-RU" sz="2500" dirty="0" err="1">
                <a:latin typeface="Arial" panose="020B0604020202020204" pitchFamily="34" charset="0"/>
                <a:cs typeface="Arial" panose="020B0604020202020204" pitchFamily="34" charset="0"/>
              </a:rPr>
              <a:t>Минпросвещения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 России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http://edu53.ru/np-includes/upload/2021/09/21/16562.pdf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 - Изменения в новых ФГОС НОО и ООО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https://externat.foxford.ru/polezno-znat/fgos-2020</a:t>
            </a:r>
            <a:endParaRPr lang="ru-RU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514350" indent="-514350">
              <a:buFont typeface="+mj-lt"/>
              <a:buAutoNum type="arabicPeriod"/>
            </a:pPr>
            <a:endParaRPr lang="ru-RU" sz="2400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6F56F35-D1FA-4038-98D2-4163CCB3852F}"/>
              </a:ext>
            </a:extLst>
          </p:cNvPr>
          <p:cNvSpPr/>
          <p:nvPr/>
        </p:nvSpPr>
        <p:spPr>
          <a:xfrm>
            <a:off x="11353800" y="6229978"/>
            <a:ext cx="635891" cy="44212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3926395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6408" y="419877"/>
            <a:ext cx="10467392" cy="63448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Bahnschrift Condensed" panose="020B0502040204020203" pitchFamily="34" charset="0"/>
                <a:cs typeface="Arial" panose="020B0604020202020204" pitchFamily="34" charset="0"/>
              </a:rPr>
              <a:t>Введение ФГОС НОО и ФГОС ООО в 2021 году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98376" y="1884783"/>
            <a:ext cx="10263673" cy="4553339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Утверждение ФГОС НОО и ФГОС ООО –  31 мая 2021г. Приказ Министерства просвещения Российской Федерации от 31.05.2021 № 287 "Об утверждении федерального государственного образовательного стандарта основного общего образования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18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Комплексный анализ готовности введения ФГОС (региональный, муниципальный уровень, ОО) –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    </a:t>
            </a:r>
            <a:r>
              <a:rPr lang="en-US" sz="1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II</a:t>
            </a:r>
            <a:r>
              <a:rPr lang="ru-RU" sz="1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 полугодие 2021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18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1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Разработка новых ПООП с учетом апробации –   </a:t>
            </a:r>
            <a:r>
              <a:rPr lang="en-US" sz="1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</a:t>
            </a:r>
            <a:r>
              <a:rPr lang="ru-RU" sz="1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полугодие 2022 года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18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1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Поэтапное введение обновленных ФГОС НОО и ФГОС ООО  - </a:t>
            </a:r>
            <a:r>
              <a:rPr lang="ru-RU" sz="1800" dirty="0">
                <a:solidFill>
                  <a:srgbClr val="FF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ru-RU" sz="1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начиная 2022/2023 учебного года.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endParaRPr lang="ru-RU" sz="18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    Переход на обновленный ФГОС  НОО и ФГОС ООО – до 2027 года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361AAF7-0C53-4C9B-A5C1-D1E467F5B12E}"/>
              </a:ext>
            </a:extLst>
          </p:cNvPr>
          <p:cNvSpPr/>
          <p:nvPr/>
        </p:nvSpPr>
        <p:spPr>
          <a:xfrm>
            <a:off x="11353801" y="6290268"/>
            <a:ext cx="523352" cy="38183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232023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0343" y="401217"/>
            <a:ext cx="10151706" cy="1119673"/>
          </a:xfrm>
        </p:spPr>
        <p:txBody>
          <a:bodyPr>
            <a:normAutofit fontScale="90000"/>
          </a:bodyPr>
          <a:lstStyle/>
          <a:p>
            <a:r>
              <a:rPr lang="ru-RU" sz="4400" b="1" dirty="0">
                <a:solidFill>
                  <a:srgbClr val="002060"/>
                </a:solidFill>
                <a:latin typeface="Bahnschrift Condensed" panose="020B0502040204020203" pitchFamily="34" charset="0"/>
                <a:cs typeface="Arial" panose="020B0604020202020204" pitchFamily="34" charset="0"/>
              </a:rPr>
              <a:t>Преемственность ФГОС 2010 и ФГОС 2021:  методологическая основа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56E466-5908-4F69-BD93-B0013C8B810F}"/>
              </a:ext>
            </a:extLst>
          </p:cNvPr>
          <p:cNvSpPr txBox="1"/>
          <p:nvPr/>
        </p:nvSpPr>
        <p:spPr>
          <a:xfrm>
            <a:off x="606490" y="1922107"/>
            <a:ext cx="1120076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0805" marR="0" lvl="0" indent="0" algn="just" defTabSz="914400" rtl="0" eaLnBrk="1" fontAlgn="auto" latinLnBrk="0" hangingPunct="1">
              <a:lnSpc>
                <a:spcPct val="100000"/>
              </a:lnSpc>
              <a:spcBef>
                <a:spcPts val="2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-20" normalizeH="0" baseline="0" noProof="0" dirty="0">
                <a:ln>
                  <a:noFill/>
                </a:ln>
                <a:solidFill>
                  <a:srgbClr val="006EC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ФГОС</a:t>
            </a:r>
            <a:r>
              <a:rPr kumimoji="0" lang="ru-RU" sz="1800" b="1" i="0" u="none" strike="noStrike" kern="1200" cap="none" spc="-50" normalizeH="0" baseline="0" noProof="0" dirty="0">
                <a:ln>
                  <a:noFill/>
                </a:ln>
                <a:solidFill>
                  <a:srgbClr val="006EC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6EC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ООО</a:t>
            </a:r>
            <a:r>
              <a:rPr kumimoji="0" lang="ru-RU" sz="1800" b="1" i="0" u="none" strike="noStrike" kern="1200" cap="none" spc="-50" normalizeH="0" baseline="0" noProof="0" dirty="0">
                <a:ln>
                  <a:noFill/>
                </a:ln>
                <a:solidFill>
                  <a:srgbClr val="006EC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ru-RU" sz="1800" b="1" i="0" u="none" strike="noStrike" kern="1200" cap="none" spc="-20" normalizeH="0" baseline="0" noProof="0" dirty="0">
                <a:ln>
                  <a:noFill/>
                </a:ln>
                <a:solidFill>
                  <a:srgbClr val="006EC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2010: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90805" marR="69215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В </a:t>
            </a:r>
            <a:r>
              <a:rPr kumimoji="0" lang="ru-RU" sz="1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основе </a:t>
            </a:r>
            <a:r>
              <a:rPr kumimoji="0" lang="ru-RU" sz="1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Стандарта </a:t>
            </a:r>
            <a:r>
              <a:rPr kumimoji="0" lang="ru-RU" sz="18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лежит </a:t>
            </a:r>
            <a:r>
              <a:rPr kumimoji="0" lang="ru-RU" sz="1800" b="1" i="0" u="none" strike="noStrike" kern="1200" cap="none" spc="-10" normalizeH="0" baseline="0" noProof="0" dirty="0">
                <a:ln>
                  <a:noFill/>
                </a:ln>
                <a:solidFill>
                  <a:srgbClr val="006EC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системно-деятельностный </a:t>
            </a:r>
            <a:r>
              <a:rPr kumimoji="0" lang="ru-RU" sz="1800" b="1" i="0" u="none" strike="noStrike" kern="1200" cap="none" spc="-30" normalizeH="0" baseline="0" noProof="0" dirty="0">
                <a:ln>
                  <a:noFill/>
                </a:ln>
                <a:solidFill>
                  <a:srgbClr val="006EC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подход</a:t>
            </a:r>
            <a:r>
              <a:rPr kumimoji="0" lang="ru-RU" sz="18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, </a:t>
            </a:r>
            <a:r>
              <a:rPr kumimoji="0" lang="ru-RU" sz="18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который </a:t>
            </a:r>
            <a:r>
              <a:rPr kumimoji="0" lang="ru-RU" sz="18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обеспечивает: </a:t>
            </a:r>
            <a:r>
              <a:rPr kumimoji="0" lang="ru-RU" sz="18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lang="ru-RU" sz="1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формирование</a:t>
            </a:r>
            <a:r>
              <a:rPr kumimoji="0" lang="ru-RU" sz="1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lang="ru-RU" sz="18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готовности</a:t>
            </a:r>
            <a:r>
              <a:rPr kumimoji="0" lang="ru-RU" sz="18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lang="ru-RU" sz="1800" b="0" i="0" u="none" strike="noStrike" kern="1200" cap="none" spc="-1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к</a:t>
            </a:r>
            <a:r>
              <a:rPr kumimoji="0" lang="ru-RU" sz="1800" b="0" i="0" u="none" strike="noStrike" kern="1200" cap="none" spc="-1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lang="ru-RU" sz="18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саморазвитию</a:t>
            </a:r>
            <a:r>
              <a:rPr kumimoji="0" lang="ru-RU" sz="1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lang="ru-RU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и</a:t>
            </a:r>
            <a:r>
              <a:rPr kumimoji="0" lang="ru-RU" sz="1800" b="0" i="0" u="none" strike="noStrike" kern="1200" cap="none" spc="4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lang="ru-RU" sz="1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непрерывному</a:t>
            </a:r>
            <a:r>
              <a:rPr kumimoji="0" lang="ru-RU" sz="1800" b="0" i="0" u="none" strike="noStrike" kern="1200" cap="none" spc="4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lang="ru-RU" sz="18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образованию; </a:t>
            </a:r>
            <a:r>
              <a:rPr kumimoji="0" lang="ru-RU" sz="1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lang="ru-RU" sz="18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проектирование </a:t>
            </a:r>
            <a:r>
              <a:rPr kumimoji="0" lang="ru-RU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и </a:t>
            </a:r>
            <a:r>
              <a:rPr kumimoji="0" lang="ru-RU" sz="18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конструирование </a:t>
            </a:r>
            <a:r>
              <a:rPr kumimoji="0" lang="ru-RU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социальной </a:t>
            </a:r>
            <a:r>
              <a:rPr kumimoji="0" lang="ru-RU" sz="1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среды </a:t>
            </a:r>
            <a:r>
              <a:rPr kumimoji="0" lang="ru-RU" sz="18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развития </a:t>
            </a:r>
            <a:r>
              <a:rPr kumimoji="0" lang="ru-RU" sz="1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обучающихся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в </a:t>
            </a:r>
            <a:r>
              <a:rPr kumimoji="0" lang="ru-RU" sz="18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системе </a:t>
            </a:r>
            <a:r>
              <a:rPr kumimoji="0" lang="ru-RU" sz="1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lang="ru-RU" sz="18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образования; активную </a:t>
            </a:r>
            <a:r>
              <a:rPr kumimoji="0" lang="ru-RU" sz="18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учебно-познавательную </a:t>
            </a:r>
            <a:r>
              <a:rPr kumimoji="0" lang="ru-RU" sz="1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деятельность обучающихся; </a:t>
            </a:r>
            <a:r>
              <a:rPr kumimoji="0" lang="ru-RU" sz="1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построение </a:t>
            </a:r>
            <a:r>
              <a:rPr kumimoji="0" lang="ru-RU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lang="ru-RU" sz="18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образовательного</a:t>
            </a:r>
            <a:r>
              <a:rPr kumimoji="0" lang="ru-RU" sz="18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lang="ru-RU" sz="1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процесса</a:t>
            </a:r>
            <a:r>
              <a:rPr kumimoji="0" lang="ru-RU" sz="1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с</a:t>
            </a:r>
            <a:r>
              <a:rPr kumimoji="0" lang="ru-RU" sz="1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lang="ru-RU" sz="18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учётом</a:t>
            </a:r>
            <a:r>
              <a:rPr kumimoji="0" lang="ru-RU" sz="18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lang="ru-RU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индивидуальных</a:t>
            </a:r>
            <a:r>
              <a:rPr kumimoji="0" lang="ru-RU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lang="ru-RU" sz="18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возрастных,</a:t>
            </a:r>
            <a:r>
              <a:rPr kumimoji="0" lang="ru-RU" sz="1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lang="ru-RU" sz="18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психологических</a:t>
            </a:r>
            <a:r>
              <a:rPr kumimoji="0" lang="ru-RU" sz="18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lang="ru-RU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и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lang="ru-RU" sz="18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физиологических</a:t>
            </a:r>
            <a:r>
              <a:rPr kumimoji="0" lang="ru-RU" sz="18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lang="ru-RU" sz="1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особенностей</a:t>
            </a:r>
            <a:r>
              <a:rPr kumimoji="0" lang="ru-RU" sz="1800" b="0" i="0" u="none" strike="noStrike" kern="1200" cap="none" spc="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lang="ru-RU" sz="1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обучающихся.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/>
              <a:ea typeface="+mn-ea"/>
              <a:cs typeface="Microsoft Sans Serif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E445D46-8E7F-4DD6-8452-071BE8ECC342}"/>
              </a:ext>
            </a:extLst>
          </p:cNvPr>
          <p:cNvSpPr txBox="1"/>
          <p:nvPr/>
        </p:nvSpPr>
        <p:spPr>
          <a:xfrm>
            <a:off x="737118" y="3881535"/>
            <a:ext cx="10758196" cy="17533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0805" marR="0" lvl="0" indent="0" algn="just" defTabSz="914400" rtl="0" eaLnBrk="1" fontAlgn="auto" latinLnBrk="0" hangingPunct="1">
              <a:lnSpc>
                <a:spcPct val="100000"/>
              </a:lnSpc>
              <a:spcBef>
                <a:spcPts val="23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-20" normalizeH="0" baseline="0" noProof="0" dirty="0">
                <a:ln>
                  <a:noFill/>
                </a:ln>
                <a:solidFill>
                  <a:srgbClr val="006EC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ФГОС</a:t>
            </a:r>
            <a:r>
              <a:rPr kumimoji="0" lang="ru-RU" sz="1800" b="1" i="0" u="none" strike="noStrike" kern="1200" cap="none" spc="-45" normalizeH="0" baseline="0" noProof="0" dirty="0">
                <a:ln>
                  <a:noFill/>
                </a:ln>
                <a:solidFill>
                  <a:srgbClr val="006EC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6EC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ООО</a:t>
            </a:r>
            <a:r>
              <a:rPr kumimoji="0" lang="ru-RU" sz="1800" b="1" i="0" u="none" strike="noStrike" kern="1200" cap="none" spc="-65" normalizeH="0" baseline="0" noProof="0" dirty="0">
                <a:ln>
                  <a:noFill/>
                </a:ln>
                <a:solidFill>
                  <a:srgbClr val="006EC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ru-RU" sz="1800" b="1" i="0" u="none" strike="noStrike" kern="1200" cap="none" spc="-25" normalizeH="0" baseline="0" noProof="0" dirty="0">
                <a:ln>
                  <a:noFill/>
                </a:ln>
                <a:solidFill>
                  <a:srgbClr val="006EC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2021: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90805" marR="254000" lvl="0" indent="0" algn="just" defTabSz="914400" rtl="0" eaLnBrk="1" fontAlgn="auto" latinLnBrk="0" hangingPunct="1">
              <a:lnSpc>
                <a:spcPct val="98900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Единство </a:t>
            </a:r>
            <a:r>
              <a:rPr kumimoji="0" lang="ru-RU" sz="18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обязательных</a:t>
            </a:r>
            <a:r>
              <a:rPr kumimoji="0" lang="ru-RU" sz="18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lang="ru-RU" sz="1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требований</a:t>
            </a:r>
            <a:r>
              <a:rPr kumimoji="0" lang="ru-RU" sz="1800" b="0" i="0" u="none" strike="noStrike" kern="1200" cap="none" spc="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lang="ru-RU" sz="1800" b="0" i="0" u="none" strike="noStrike" kern="1200" cap="none" spc="-1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к</a:t>
            </a:r>
            <a:r>
              <a:rPr kumimoji="0" lang="ru-RU" sz="18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lang="ru-RU" sz="1800" b="0" i="0" u="none" strike="noStrike" kern="1200" cap="none" spc="-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результатам</a:t>
            </a:r>
            <a:r>
              <a:rPr kumimoji="0" lang="ru-RU" sz="1800" b="0" i="0" u="none" strike="noStrike" kern="1200" cap="none" spc="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lang="ru-RU" sz="1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освоения</a:t>
            </a:r>
            <a:r>
              <a:rPr kumimoji="0" lang="ru-RU" sz="1800" b="0" i="0" u="none" strike="noStrike" kern="1200" cap="none" spc="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lang="ru-RU" sz="18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программ</a:t>
            </a:r>
            <a:r>
              <a:rPr kumimoji="0" lang="ru-RU" sz="1800" b="0" i="0" u="none" strike="noStrike" kern="1200" cap="none" spc="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lang="ru-RU" sz="1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основного</a:t>
            </a:r>
            <a:r>
              <a:rPr kumimoji="0" lang="ru-RU" sz="1800" b="0" i="0" u="none" strike="noStrike" kern="1200" cap="none" spc="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lang="ru-RU" sz="18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общего </a:t>
            </a:r>
            <a:r>
              <a:rPr kumimoji="0" lang="ru-RU" sz="1800" b="0" i="0" u="none" strike="noStrike" kern="1200" cap="none" spc="-4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lang="ru-RU" sz="18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образования</a:t>
            </a:r>
            <a:r>
              <a:rPr kumimoji="0" lang="ru-RU" sz="1800" b="0" i="0" u="none" strike="noStrike" kern="1200" cap="none" spc="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lang="ru-RU" sz="18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реализуется</a:t>
            </a:r>
            <a:r>
              <a:rPr kumimoji="0" lang="ru-RU" sz="1800" b="0" i="0" u="none" strike="noStrike" kern="1200" cap="none" spc="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lang="ru-RU" sz="1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во</a:t>
            </a:r>
            <a:r>
              <a:rPr kumimoji="0" lang="ru-RU" sz="1800" b="0" i="0" u="none" strike="noStrike" kern="1200" cap="none" spc="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lang="ru-RU" sz="1800" b="0" i="0" u="none" strike="noStrike" kern="1200" cap="none" spc="-1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ФГОС</a:t>
            </a:r>
            <a:r>
              <a:rPr kumimoji="0" lang="ru-RU" sz="18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lang="ru-RU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на</a:t>
            </a:r>
            <a:r>
              <a:rPr kumimoji="0" lang="ru-RU" sz="1800" b="0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lang="ru-RU" sz="1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основе</a:t>
            </a:r>
            <a:r>
              <a:rPr kumimoji="0" lang="ru-RU" sz="1800" b="0" i="0" u="none" strike="noStrike" kern="1200" cap="none" spc="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lang="ru-RU" sz="1800" b="1" i="0" u="none" strike="noStrike" kern="1200" cap="none" spc="-20" normalizeH="0" baseline="0" noProof="0" dirty="0">
                <a:ln>
                  <a:noFill/>
                </a:ln>
                <a:solidFill>
                  <a:srgbClr val="006EC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системно-деятельностного</a:t>
            </a:r>
            <a:r>
              <a:rPr kumimoji="0" lang="ru-RU" sz="1800" b="1" i="0" u="none" strike="noStrike" kern="1200" cap="none" spc="114" normalizeH="0" baseline="0" noProof="0" dirty="0">
                <a:ln>
                  <a:noFill/>
                </a:ln>
                <a:solidFill>
                  <a:srgbClr val="006EC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ru-RU" sz="1800" b="1" i="0" u="none" strike="noStrike" kern="1200" cap="none" spc="-25" normalizeH="0" baseline="0" noProof="0" dirty="0">
                <a:ln>
                  <a:noFill/>
                </a:ln>
                <a:solidFill>
                  <a:srgbClr val="006EC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подхода</a:t>
            </a:r>
            <a:r>
              <a:rPr kumimoji="0" lang="ru-RU" sz="1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, </a:t>
            </a:r>
            <a:r>
              <a:rPr kumimoji="0" lang="ru-RU" sz="1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lang="ru-RU" sz="18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обеспечивающего</a:t>
            </a:r>
            <a:r>
              <a:rPr kumimoji="0" lang="ru-RU" sz="1800" b="0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lang="ru-RU" sz="1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системное</a:t>
            </a:r>
            <a:r>
              <a:rPr kumimoji="0" lang="ru-RU" sz="1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lang="ru-RU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и</a:t>
            </a:r>
            <a:r>
              <a:rPr kumimoji="0" lang="ru-RU" sz="18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lang="ru-RU" sz="18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гармоничное</a:t>
            </a:r>
            <a:r>
              <a:rPr kumimoji="0" lang="ru-RU" sz="1800" b="0" i="0" u="none" strike="noStrike" kern="1200" cap="none" spc="4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lang="ru-RU" sz="18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развитие</a:t>
            </a:r>
            <a:r>
              <a:rPr kumimoji="0" lang="ru-RU" sz="1800" b="0" i="0" u="none" strike="noStrike" kern="1200" cap="none" spc="4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lang="ru-RU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личности</a:t>
            </a:r>
            <a:r>
              <a:rPr kumimoji="0" lang="ru-RU" sz="18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lang="ru-RU" sz="18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обучающегося, </a:t>
            </a:r>
            <a:r>
              <a:rPr kumimoji="0" lang="ru-RU" sz="18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lang="ru-RU" sz="1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освоение</a:t>
            </a:r>
            <a:r>
              <a:rPr kumimoji="0" lang="ru-RU" sz="1800" b="0" i="0" u="none" strike="noStrike" kern="1200" cap="none" spc="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lang="ru-RU" sz="18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им</a:t>
            </a:r>
            <a:r>
              <a:rPr kumimoji="0" lang="ru-RU" sz="18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lang="ru-RU" sz="18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знаний,</a:t>
            </a:r>
            <a:r>
              <a:rPr kumimoji="0" lang="ru-RU" sz="1800" b="0" i="0" u="none" strike="noStrike" kern="1200" cap="none" spc="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lang="ru-RU" sz="1800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компетенций,</a:t>
            </a:r>
            <a:r>
              <a:rPr kumimoji="0" lang="ru-RU" sz="1800" b="0" i="0" u="none" strike="noStrike" kern="1200" cap="none" spc="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lang="ru-RU" sz="18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необходимых</a:t>
            </a:r>
            <a:r>
              <a:rPr kumimoji="0" lang="ru-RU" sz="1800" b="0" i="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lang="ru-RU" sz="1800" b="0" i="0" u="none" strike="noStrike" kern="1200" cap="none" spc="-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как</a:t>
            </a:r>
            <a:r>
              <a:rPr kumimoji="0" lang="ru-RU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lang="ru-RU" sz="18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для</a:t>
            </a:r>
            <a:r>
              <a:rPr kumimoji="0" lang="ru-RU" sz="1800" b="0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lang="ru-RU" sz="1800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жизни</a:t>
            </a:r>
            <a:r>
              <a:rPr kumimoji="0" lang="ru-RU" sz="18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в</a:t>
            </a:r>
            <a:r>
              <a:rPr kumimoji="0" lang="ru-RU" sz="1800" b="0" i="0" u="none" strike="noStrike" kern="1200" cap="none" spc="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lang="ru-RU" sz="1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современном </a:t>
            </a:r>
            <a:r>
              <a:rPr kumimoji="0" lang="ru-RU" sz="1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обществе, </a:t>
            </a:r>
            <a:r>
              <a:rPr kumimoji="0" lang="ru-RU" sz="1800" b="0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так </a:t>
            </a:r>
            <a:r>
              <a:rPr kumimoji="0" lang="ru-RU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и </a:t>
            </a:r>
            <a:r>
              <a:rPr kumimoji="0" lang="ru-RU" sz="18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для </a:t>
            </a:r>
            <a:r>
              <a:rPr kumimoji="0" lang="ru-RU" sz="18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успешного</a:t>
            </a:r>
            <a:r>
              <a:rPr kumimoji="0" lang="ru-RU" sz="18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lang="ru-RU" sz="18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обучения</a:t>
            </a:r>
            <a:r>
              <a:rPr kumimoji="0" lang="ru-RU" sz="18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lang="ru-RU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на </a:t>
            </a:r>
            <a:r>
              <a:rPr kumimoji="0" lang="ru-RU" sz="1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следующем уровне </a:t>
            </a:r>
            <a:r>
              <a:rPr kumimoji="0" lang="ru-RU" sz="18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образования,</a:t>
            </a:r>
            <a:r>
              <a:rPr kumimoji="0" lang="ru-RU" sz="18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а </a:t>
            </a:r>
            <a:r>
              <a:rPr kumimoji="0" lang="ru-RU" sz="1800" b="0" i="0" u="none" strike="noStrike" kern="1200" cap="none" spc="-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также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в </a:t>
            </a:r>
            <a:r>
              <a:rPr kumimoji="0" lang="ru-RU" sz="1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lang="ru-RU" sz="18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течение</a:t>
            </a:r>
            <a:r>
              <a:rPr kumimoji="0" lang="ru-RU" sz="18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lang="ru-RU" sz="18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жизни.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/>
              <a:ea typeface="+mn-ea"/>
              <a:cs typeface="Microsoft Sans Serif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F4DC1CA-184C-4B75-8516-A20CC2E399D0}"/>
              </a:ext>
            </a:extLst>
          </p:cNvPr>
          <p:cNvSpPr/>
          <p:nvPr/>
        </p:nvSpPr>
        <p:spPr>
          <a:xfrm>
            <a:off x="11353800" y="6250074"/>
            <a:ext cx="553497" cy="4220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066992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57" y="-594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47484"/>
            <a:ext cx="10515600" cy="648929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Bahnschrift Condensed" panose="020B0502040204020203" pitchFamily="34" charset="0"/>
                <a:cs typeface="Arial" panose="020B0604020202020204" pitchFamily="34" charset="0"/>
              </a:rPr>
              <a:t>Общие положения ФГОС 2021 г.</a:t>
            </a:r>
            <a:endParaRPr lang="ru-RU" sz="3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Выноска со стрелкой вниз 4"/>
          <p:cNvSpPr/>
          <p:nvPr/>
        </p:nvSpPr>
        <p:spPr>
          <a:xfrm>
            <a:off x="2364393" y="1010479"/>
            <a:ext cx="7348358" cy="964828"/>
          </a:xfrm>
          <a:prstGeom prst="downArrowCallout">
            <a:avLst>
              <a:gd name="adj1" fmla="val 29649"/>
              <a:gd name="adj2" fmla="val 36582"/>
              <a:gd name="adj3" fmla="val 25000"/>
              <a:gd name="adj4" fmla="val 64977"/>
            </a:avLst>
          </a:prstGeom>
          <a:noFill/>
          <a:ln w="762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45237" y="518474"/>
            <a:ext cx="720098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/>
          </a:p>
          <a:p>
            <a:pPr algn="ctr"/>
            <a:r>
              <a:rPr lang="ru-RU" sz="2000" b="1" dirty="0">
                <a:solidFill>
                  <a:srgbClr val="0070C0"/>
                </a:solidFill>
              </a:rPr>
              <a:t>Методологическая основа – </a:t>
            </a:r>
          </a:p>
          <a:p>
            <a:pPr algn="ctr"/>
            <a:r>
              <a:rPr lang="ru-RU" sz="2000" b="1" dirty="0">
                <a:solidFill>
                  <a:srgbClr val="0070C0"/>
                </a:solidFill>
              </a:rPr>
              <a:t>системно-</a:t>
            </a:r>
            <a:r>
              <a:rPr lang="ru-RU" sz="2000" b="1" dirty="0" err="1">
                <a:solidFill>
                  <a:srgbClr val="0070C0"/>
                </a:solidFill>
              </a:rPr>
              <a:t>деятельностный</a:t>
            </a:r>
            <a:r>
              <a:rPr lang="ru-RU" sz="2000" b="1" dirty="0">
                <a:solidFill>
                  <a:srgbClr val="0070C0"/>
                </a:solidFill>
              </a:rPr>
              <a:t> подход</a:t>
            </a:r>
          </a:p>
        </p:txBody>
      </p:sp>
      <p:grpSp>
        <p:nvGrpSpPr>
          <p:cNvPr id="15" name="object 4">
            <a:extLst>
              <a:ext uri="{FF2B5EF4-FFF2-40B4-BE49-F238E27FC236}">
                <a16:creationId xmlns:a16="http://schemas.microsoft.com/office/drawing/2014/main" id="{405A7646-1DB9-4DD9-B331-04CAD41FBFEC}"/>
              </a:ext>
            </a:extLst>
          </p:cNvPr>
          <p:cNvGrpSpPr/>
          <p:nvPr/>
        </p:nvGrpSpPr>
        <p:grpSpPr>
          <a:xfrm>
            <a:off x="2545237" y="2009245"/>
            <a:ext cx="6418944" cy="1292802"/>
            <a:chOff x="1394460" y="1447800"/>
            <a:chExt cx="7437120" cy="1173480"/>
          </a:xfrm>
        </p:grpSpPr>
        <p:pic>
          <p:nvPicPr>
            <p:cNvPr id="16" name="object 5">
              <a:extLst>
                <a:ext uri="{FF2B5EF4-FFF2-40B4-BE49-F238E27FC236}">
                  <a16:creationId xmlns:a16="http://schemas.microsoft.com/office/drawing/2014/main" id="{0D03108A-8B53-41CB-892F-670217DCA15F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35480" y="1455420"/>
              <a:ext cx="6896100" cy="1139952"/>
            </a:xfrm>
            <a:prstGeom prst="rect">
              <a:avLst/>
            </a:prstGeom>
          </p:spPr>
        </p:pic>
        <p:pic>
          <p:nvPicPr>
            <p:cNvPr id="17" name="object 6">
              <a:extLst>
                <a:ext uri="{FF2B5EF4-FFF2-40B4-BE49-F238E27FC236}">
                  <a16:creationId xmlns:a16="http://schemas.microsoft.com/office/drawing/2014/main" id="{CDE02FF6-0019-4D0E-8F7C-BD42A6BE9666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980944" y="1472183"/>
              <a:ext cx="5443728" cy="1149096"/>
            </a:xfrm>
            <a:prstGeom prst="rect">
              <a:avLst/>
            </a:prstGeom>
          </p:spPr>
        </p:pic>
        <p:pic>
          <p:nvPicPr>
            <p:cNvPr id="18" name="object 7">
              <a:extLst>
                <a:ext uri="{FF2B5EF4-FFF2-40B4-BE49-F238E27FC236}">
                  <a16:creationId xmlns:a16="http://schemas.microsoft.com/office/drawing/2014/main" id="{4DFB59D1-FCF3-40A4-A953-A0458D5646F7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976628" y="1487423"/>
              <a:ext cx="6809232" cy="1042415"/>
            </a:xfrm>
            <a:prstGeom prst="rect">
              <a:avLst/>
            </a:prstGeom>
          </p:spPr>
        </p:pic>
        <p:pic>
          <p:nvPicPr>
            <p:cNvPr id="19" name="object 8">
              <a:extLst>
                <a:ext uri="{FF2B5EF4-FFF2-40B4-BE49-F238E27FC236}">
                  <a16:creationId xmlns:a16="http://schemas.microsoft.com/office/drawing/2014/main" id="{08F40CB0-2F3F-49E5-82EE-DB78B3BE0C3B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94460" y="1447800"/>
              <a:ext cx="1158240" cy="1155191"/>
            </a:xfrm>
            <a:prstGeom prst="rect">
              <a:avLst/>
            </a:prstGeom>
          </p:spPr>
        </p:pic>
        <p:sp>
          <p:nvSpPr>
            <p:cNvPr id="20" name="object 9">
              <a:extLst>
                <a:ext uri="{FF2B5EF4-FFF2-40B4-BE49-F238E27FC236}">
                  <a16:creationId xmlns:a16="http://schemas.microsoft.com/office/drawing/2014/main" id="{DE3790D4-72C8-463D-91F9-A53E7DCC6785}"/>
                </a:ext>
              </a:extLst>
            </p:cNvPr>
            <p:cNvSpPr/>
            <p:nvPr/>
          </p:nvSpPr>
          <p:spPr>
            <a:xfrm>
              <a:off x="1453896" y="1487423"/>
              <a:ext cx="1043940" cy="1042669"/>
            </a:xfrm>
            <a:custGeom>
              <a:avLst/>
              <a:gdLst/>
              <a:ahLst/>
              <a:cxnLst/>
              <a:rect l="l" t="t" r="r" b="b"/>
              <a:pathLst>
                <a:path w="1043939" h="1042669">
                  <a:moveTo>
                    <a:pt x="701802" y="0"/>
                  </a:moveTo>
                  <a:lnTo>
                    <a:pt x="521970" y="279780"/>
                  </a:lnTo>
                  <a:lnTo>
                    <a:pt x="403605" y="110743"/>
                  </a:lnTo>
                  <a:lnTo>
                    <a:pt x="353441" y="304926"/>
                  </a:lnTo>
                  <a:lnTo>
                    <a:pt x="17906" y="110743"/>
                  </a:lnTo>
                  <a:lnTo>
                    <a:pt x="223647" y="367411"/>
                  </a:lnTo>
                  <a:lnTo>
                    <a:pt x="0" y="415671"/>
                  </a:lnTo>
                  <a:lnTo>
                    <a:pt x="179831" y="568071"/>
                  </a:lnTo>
                  <a:lnTo>
                    <a:pt x="6476" y="703834"/>
                  </a:lnTo>
                  <a:lnTo>
                    <a:pt x="273939" y="672464"/>
                  </a:lnTo>
                  <a:lnTo>
                    <a:pt x="230123" y="849884"/>
                  </a:lnTo>
                  <a:lnTo>
                    <a:pt x="372872" y="753999"/>
                  </a:lnTo>
                  <a:lnTo>
                    <a:pt x="410083" y="1042162"/>
                  </a:lnTo>
                  <a:lnTo>
                    <a:pt x="509016" y="720598"/>
                  </a:lnTo>
                  <a:lnTo>
                    <a:pt x="640206" y="952246"/>
                  </a:lnTo>
                  <a:lnTo>
                    <a:pt x="677545" y="697611"/>
                  </a:lnTo>
                  <a:lnTo>
                    <a:pt x="876935" y="872998"/>
                  </a:lnTo>
                  <a:lnTo>
                    <a:pt x="813689" y="624459"/>
                  </a:lnTo>
                  <a:lnTo>
                    <a:pt x="1043940" y="641223"/>
                  </a:lnTo>
                  <a:lnTo>
                    <a:pt x="850899" y="505333"/>
                  </a:lnTo>
                  <a:lnTo>
                    <a:pt x="1019683" y="392556"/>
                  </a:lnTo>
                  <a:lnTo>
                    <a:pt x="807211" y="352933"/>
                  </a:lnTo>
                  <a:lnTo>
                    <a:pt x="888365" y="215137"/>
                  </a:lnTo>
                  <a:lnTo>
                    <a:pt x="684148" y="256921"/>
                  </a:lnTo>
                  <a:lnTo>
                    <a:pt x="701802" y="0"/>
                  </a:lnTo>
                  <a:close/>
                </a:path>
              </a:pathLst>
            </a:custGeom>
            <a:solidFill>
              <a:srgbClr val="C2CD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10">
            <a:extLst>
              <a:ext uri="{FF2B5EF4-FFF2-40B4-BE49-F238E27FC236}">
                <a16:creationId xmlns:a16="http://schemas.microsoft.com/office/drawing/2014/main" id="{098AF478-39AE-4196-95FF-38B59BBE3890}"/>
              </a:ext>
            </a:extLst>
          </p:cNvPr>
          <p:cNvGrpSpPr/>
          <p:nvPr/>
        </p:nvGrpSpPr>
        <p:grpSpPr>
          <a:xfrm>
            <a:off x="2596536" y="3303319"/>
            <a:ext cx="6367645" cy="1049561"/>
            <a:chOff x="1394460" y="2802635"/>
            <a:chExt cx="7437120" cy="1173480"/>
          </a:xfrm>
        </p:grpSpPr>
        <p:pic>
          <p:nvPicPr>
            <p:cNvPr id="22" name="object 11">
              <a:extLst>
                <a:ext uri="{FF2B5EF4-FFF2-40B4-BE49-F238E27FC236}">
                  <a16:creationId xmlns:a16="http://schemas.microsoft.com/office/drawing/2014/main" id="{246B30A5-3C4A-466F-8D55-5B5710E7DA09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935480" y="2810255"/>
              <a:ext cx="6896100" cy="1147572"/>
            </a:xfrm>
            <a:prstGeom prst="rect">
              <a:avLst/>
            </a:prstGeom>
          </p:spPr>
        </p:pic>
        <p:pic>
          <p:nvPicPr>
            <p:cNvPr id="23" name="object 12">
              <a:extLst>
                <a:ext uri="{FF2B5EF4-FFF2-40B4-BE49-F238E27FC236}">
                  <a16:creationId xmlns:a16="http://schemas.microsoft.com/office/drawing/2014/main" id="{A16F48A8-D1D8-45FE-992D-3C37F9F162AA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906268" y="2827019"/>
              <a:ext cx="5591556" cy="1149095"/>
            </a:xfrm>
            <a:prstGeom prst="rect">
              <a:avLst/>
            </a:prstGeom>
          </p:spPr>
        </p:pic>
        <p:pic>
          <p:nvPicPr>
            <p:cNvPr id="24" name="object 13">
              <a:extLst>
                <a:ext uri="{FF2B5EF4-FFF2-40B4-BE49-F238E27FC236}">
                  <a16:creationId xmlns:a16="http://schemas.microsoft.com/office/drawing/2014/main" id="{BD0DB1A8-34FB-4A46-B389-56738ACF60AD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976628" y="2842259"/>
              <a:ext cx="6809232" cy="1042415"/>
            </a:xfrm>
            <a:prstGeom prst="rect">
              <a:avLst/>
            </a:prstGeom>
          </p:spPr>
        </p:pic>
        <p:pic>
          <p:nvPicPr>
            <p:cNvPr id="25" name="object 14">
              <a:extLst>
                <a:ext uri="{FF2B5EF4-FFF2-40B4-BE49-F238E27FC236}">
                  <a16:creationId xmlns:a16="http://schemas.microsoft.com/office/drawing/2014/main" id="{D319BC45-D556-472D-99CE-5877A3DB27A5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94460" y="2802635"/>
              <a:ext cx="1158240" cy="1155191"/>
            </a:xfrm>
            <a:prstGeom prst="rect">
              <a:avLst/>
            </a:prstGeom>
          </p:spPr>
        </p:pic>
        <p:sp>
          <p:nvSpPr>
            <p:cNvPr id="26" name="object 15">
              <a:extLst>
                <a:ext uri="{FF2B5EF4-FFF2-40B4-BE49-F238E27FC236}">
                  <a16:creationId xmlns:a16="http://schemas.microsoft.com/office/drawing/2014/main" id="{CF1DBA79-2478-4269-BADD-49E842E7F3A6}"/>
                </a:ext>
              </a:extLst>
            </p:cNvPr>
            <p:cNvSpPr/>
            <p:nvPr/>
          </p:nvSpPr>
          <p:spPr>
            <a:xfrm>
              <a:off x="1453896" y="2842259"/>
              <a:ext cx="1043940" cy="1042669"/>
            </a:xfrm>
            <a:custGeom>
              <a:avLst/>
              <a:gdLst/>
              <a:ahLst/>
              <a:cxnLst/>
              <a:rect l="l" t="t" r="r" b="b"/>
              <a:pathLst>
                <a:path w="1043939" h="1042670">
                  <a:moveTo>
                    <a:pt x="701802" y="0"/>
                  </a:moveTo>
                  <a:lnTo>
                    <a:pt x="521970" y="279780"/>
                  </a:lnTo>
                  <a:lnTo>
                    <a:pt x="403605" y="110743"/>
                  </a:lnTo>
                  <a:lnTo>
                    <a:pt x="353441" y="304926"/>
                  </a:lnTo>
                  <a:lnTo>
                    <a:pt x="17906" y="110743"/>
                  </a:lnTo>
                  <a:lnTo>
                    <a:pt x="223647" y="367411"/>
                  </a:lnTo>
                  <a:lnTo>
                    <a:pt x="0" y="415670"/>
                  </a:lnTo>
                  <a:lnTo>
                    <a:pt x="179831" y="568070"/>
                  </a:lnTo>
                  <a:lnTo>
                    <a:pt x="6476" y="703834"/>
                  </a:lnTo>
                  <a:lnTo>
                    <a:pt x="273939" y="672464"/>
                  </a:lnTo>
                  <a:lnTo>
                    <a:pt x="230123" y="849883"/>
                  </a:lnTo>
                  <a:lnTo>
                    <a:pt x="372872" y="753999"/>
                  </a:lnTo>
                  <a:lnTo>
                    <a:pt x="410083" y="1042162"/>
                  </a:lnTo>
                  <a:lnTo>
                    <a:pt x="509016" y="720598"/>
                  </a:lnTo>
                  <a:lnTo>
                    <a:pt x="640206" y="952245"/>
                  </a:lnTo>
                  <a:lnTo>
                    <a:pt x="677545" y="697611"/>
                  </a:lnTo>
                  <a:lnTo>
                    <a:pt x="876935" y="872997"/>
                  </a:lnTo>
                  <a:lnTo>
                    <a:pt x="813689" y="624459"/>
                  </a:lnTo>
                  <a:lnTo>
                    <a:pt x="1043940" y="641223"/>
                  </a:lnTo>
                  <a:lnTo>
                    <a:pt x="850899" y="505332"/>
                  </a:lnTo>
                  <a:lnTo>
                    <a:pt x="1019683" y="392556"/>
                  </a:lnTo>
                  <a:lnTo>
                    <a:pt x="807211" y="352932"/>
                  </a:lnTo>
                  <a:lnTo>
                    <a:pt x="888365" y="215137"/>
                  </a:lnTo>
                  <a:lnTo>
                    <a:pt x="684148" y="256793"/>
                  </a:lnTo>
                  <a:lnTo>
                    <a:pt x="701802" y="0"/>
                  </a:lnTo>
                  <a:close/>
                </a:path>
              </a:pathLst>
            </a:custGeom>
            <a:solidFill>
              <a:srgbClr val="C2CD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object 16">
            <a:extLst>
              <a:ext uri="{FF2B5EF4-FFF2-40B4-BE49-F238E27FC236}">
                <a16:creationId xmlns:a16="http://schemas.microsoft.com/office/drawing/2014/main" id="{867AA980-073D-41CA-A5C2-C4F1F1E52A1E}"/>
              </a:ext>
            </a:extLst>
          </p:cNvPr>
          <p:cNvGrpSpPr/>
          <p:nvPr/>
        </p:nvGrpSpPr>
        <p:grpSpPr>
          <a:xfrm>
            <a:off x="2667610" y="4370433"/>
            <a:ext cx="6296571" cy="1046125"/>
            <a:chOff x="1394460" y="4157471"/>
            <a:chExt cx="7437120" cy="1155700"/>
          </a:xfrm>
        </p:grpSpPr>
        <p:pic>
          <p:nvPicPr>
            <p:cNvPr id="28" name="object 17">
              <a:extLst>
                <a:ext uri="{FF2B5EF4-FFF2-40B4-BE49-F238E27FC236}">
                  <a16:creationId xmlns:a16="http://schemas.microsoft.com/office/drawing/2014/main" id="{4943731A-EE03-4753-B507-4A405F4F4A0C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935480" y="4166615"/>
              <a:ext cx="6896100" cy="1138428"/>
            </a:xfrm>
            <a:prstGeom prst="rect">
              <a:avLst/>
            </a:prstGeom>
          </p:spPr>
        </p:pic>
        <p:pic>
          <p:nvPicPr>
            <p:cNvPr id="29" name="object 18">
              <a:extLst>
                <a:ext uri="{FF2B5EF4-FFF2-40B4-BE49-F238E27FC236}">
                  <a16:creationId xmlns:a16="http://schemas.microsoft.com/office/drawing/2014/main" id="{05AD587E-9627-4C60-97E9-A89BE1F5386C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375660" y="4312919"/>
              <a:ext cx="4649724" cy="888491"/>
            </a:xfrm>
            <a:prstGeom prst="rect">
              <a:avLst/>
            </a:prstGeom>
          </p:spPr>
        </p:pic>
        <p:pic>
          <p:nvPicPr>
            <p:cNvPr id="30" name="object 19">
              <a:extLst>
                <a:ext uri="{FF2B5EF4-FFF2-40B4-BE49-F238E27FC236}">
                  <a16:creationId xmlns:a16="http://schemas.microsoft.com/office/drawing/2014/main" id="{A4E82BDF-0E59-402C-A65B-89A9CED6EAF4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976628" y="4197095"/>
              <a:ext cx="6809232" cy="1042415"/>
            </a:xfrm>
            <a:prstGeom prst="rect">
              <a:avLst/>
            </a:prstGeom>
          </p:spPr>
        </p:pic>
        <p:pic>
          <p:nvPicPr>
            <p:cNvPr id="31" name="object 20">
              <a:extLst>
                <a:ext uri="{FF2B5EF4-FFF2-40B4-BE49-F238E27FC236}">
                  <a16:creationId xmlns:a16="http://schemas.microsoft.com/office/drawing/2014/main" id="{FDD4E1E5-7C66-4FBA-ABF8-2201D149DDA1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94460" y="4157471"/>
              <a:ext cx="1158240" cy="1155191"/>
            </a:xfrm>
            <a:prstGeom prst="rect">
              <a:avLst/>
            </a:prstGeom>
          </p:spPr>
        </p:pic>
        <p:sp>
          <p:nvSpPr>
            <p:cNvPr id="32" name="object 21">
              <a:extLst>
                <a:ext uri="{FF2B5EF4-FFF2-40B4-BE49-F238E27FC236}">
                  <a16:creationId xmlns:a16="http://schemas.microsoft.com/office/drawing/2014/main" id="{66B86A7E-A65B-48D0-AAE6-F40CE353B989}"/>
                </a:ext>
              </a:extLst>
            </p:cNvPr>
            <p:cNvSpPr/>
            <p:nvPr/>
          </p:nvSpPr>
          <p:spPr>
            <a:xfrm>
              <a:off x="1453896" y="4197095"/>
              <a:ext cx="1043940" cy="1042669"/>
            </a:xfrm>
            <a:custGeom>
              <a:avLst/>
              <a:gdLst/>
              <a:ahLst/>
              <a:cxnLst/>
              <a:rect l="l" t="t" r="r" b="b"/>
              <a:pathLst>
                <a:path w="1043939" h="1042670">
                  <a:moveTo>
                    <a:pt x="701802" y="0"/>
                  </a:moveTo>
                  <a:lnTo>
                    <a:pt x="521970" y="279780"/>
                  </a:lnTo>
                  <a:lnTo>
                    <a:pt x="403605" y="110743"/>
                  </a:lnTo>
                  <a:lnTo>
                    <a:pt x="353441" y="304926"/>
                  </a:lnTo>
                  <a:lnTo>
                    <a:pt x="17906" y="110743"/>
                  </a:lnTo>
                  <a:lnTo>
                    <a:pt x="223647" y="367410"/>
                  </a:lnTo>
                  <a:lnTo>
                    <a:pt x="0" y="415670"/>
                  </a:lnTo>
                  <a:lnTo>
                    <a:pt x="179831" y="568070"/>
                  </a:lnTo>
                  <a:lnTo>
                    <a:pt x="6476" y="703833"/>
                  </a:lnTo>
                  <a:lnTo>
                    <a:pt x="273939" y="672464"/>
                  </a:lnTo>
                  <a:lnTo>
                    <a:pt x="230123" y="849883"/>
                  </a:lnTo>
                  <a:lnTo>
                    <a:pt x="372872" y="753998"/>
                  </a:lnTo>
                  <a:lnTo>
                    <a:pt x="410083" y="1042161"/>
                  </a:lnTo>
                  <a:lnTo>
                    <a:pt x="509016" y="720597"/>
                  </a:lnTo>
                  <a:lnTo>
                    <a:pt x="640206" y="952245"/>
                  </a:lnTo>
                  <a:lnTo>
                    <a:pt x="677545" y="697610"/>
                  </a:lnTo>
                  <a:lnTo>
                    <a:pt x="876935" y="872997"/>
                  </a:lnTo>
                  <a:lnTo>
                    <a:pt x="813689" y="624458"/>
                  </a:lnTo>
                  <a:lnTo>
                    <a:pt x="1043940" y="641222"/>
                  </a:lnTo>
                  <a:lnTo>
                    <a:pt x="850899" y="505332"/>
                  </a:lnTo>
                  <a:lnTo>
                    <a:pt x="1019683" y="392556"/>
                  </a:lnTo>
                  <a:lnTo>
                    <a:pt x="807211" y="352932"/>
                  </a:lnTo>
                  <a:lnTo>
                    <a:pt x="888365" y="215137"/>
                  </a:lnTo>
                  <a:lnTo>
                    <a:pt x="684148" y="256793"/>
                  </a:lnTo>
                  <a:lnTo>
                    <a:pt x="701802" y="0"/>
                  </a:lnTo>
                  <a:close/>
                </a:path>
              </a:pathLst>
            </a:custGeom>
            <a:solidFill>
              <a:srgbClr val="C2CD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3" name="object 22">
            <a:extLst>
              <a:ext uri="{FF2B5EF4-FFF2-40B4-BE49-F238E27FC236}">
                <a16:creationId xmlns:a16="http://schemas.microsoft.com/office/drawing/2014/main" id="{A761D87E-2B83-4721-8CD6-A8E034E33BD3}"/>
              </a:ext>
            </a:extLst>
          </p:cNvPr>
          <p:cNvGrpSpPr/>
          <p:nvPr/>
        </p:nvGrpSpPr>
        <p:grpSpPr>
          <a:xfrm>
            <a:off x="3130221" y="5509383"/>
            <a:ext cx="5904424" cy="964828"/>
            <a:chOff x="1935479" y="5521452"/>
            <a:chExt cx="6896100" cy="1140460"/>
          </a:xfrm>
        </p:grpSpPr>
        <p:pic>
          <p:nvPicPr>
            <p:cNvPr id="34" name="object 23">
              <a:extLst>
                <a:ext uri="{FF2B5EF4-FFF2-40B4-BE49-F238E27FC236}">
                  <a16:creationId xmlns:a16="http://schemas.microsoft.com/office/drawing/2014/main" id="{8B15DEE9-1F59-4348-81A3-EC7E045456A7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935479" y="5521452"/>
              <a:ext cx="6896100" cy="1139952"/>
            </a:xfrm>
            <a:prstGeom prst="rect">
              <a:avLst/>
            </a:prstGeom>
          </p:spPr>
        </p:pic>
        <p:pic>
          <p:nvPicPr>
            <p:cNvPr id="35" name="object 24">
              <a:extLst>
                <a:ext uri="{FF2B5EF4-FFF2-40B4-BE49-F238E27FC236}">
                  <a16:creationId xmlns:a16="http://schemas.microsoft.com/office/drawing/2014/main" id="{5E39074F-9F1D-4D0C-9B6C-F04A2F1CCEB8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523487" y="5667756"/>
              <a:ext cx="4358640" cy="888491"/>
            </a:xfrm>
            <a:prstGeom prst="rect">
              <a:avLst/>
            </a:prstGeom>
          </p:spPr>
        </p:pic>
        <p:pic>
          <p:nvPicPr>
            <p:cNvPr id="36" name="object 25">
              <a:extLst>
                <a:ext uri="{FF2B5EF4-FFF2-40B4-BE49-F238E27FC236}">
                  <a16:creationId xmlns:a16="http://schemas.microsoft.com/office/drawing/2014/main" id="{BC0FDD5E-AFF1-42FB-99B1-88F4A0235D52}"/>
                </a:ext>
              </a:extLst>
            </p:cNvPr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976627" y="5551932"/>
              <a:ext cx="6809232" cy="1043940"/>
            </a:xfrm>
            <a:prstGeom prst="rect">
              <a:avLst/>
            </a:prstGeom>
          </p:spPr>
        </p:pic>
      </p:grpSp>
      <p:grpSp>
        <p:nvGrpSpPr>
          <p:cNvPr id="37" name="object 27">
            <a:extLst>
              <a:ext uri="{FF2B5EF4-FFF2-40B4-BE49-F238E27FC236}">
                <a16:creationId xmlns:a16="http://schemas.microsoft.com/office/drawing/2014/main" id="{58392A87-B7E5-4C45-8EEC-D9DE6423EA62}"/>
              </a:ext>
            </a:extLst>
          </p:cNvPr>
          <p:cNvGrpSpPr/>
          <p:nvPr/>
        </p:nvGrpSpPr>
        <p:grpSpPr>
          <a:xfrm>
            <a:off x="2646857" y="5543021"/>
            <a:ext cx="1158240" cy="1156970"/>
            <a:chOff x="1394460" y="5512308"/>
            <a:chExt cx="1158240" cy="1156970"/>
          </a:xfrm>
        </p:grpSpPr>
        <p:pic>
          <p:nvPicPr>
            <p:cNvPr id="38" name="object 28">
              <a:extLst>
                <a:ext uri="{FF2B5EF4-FFF2-40B4-BE49-F238E27FC236}">
                  <a16:creationId xmlns:a16="http://schemas.microsoft.com/office/drawing/2014/main" id="{DD621D96-D383-4C16-BBA5-D72D0D50F1FF}"/>
                </a:ext>
              </a:extLst>
            </p:cNvPr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394460" y="5512308"/>
              <a:ext cx="1158240" cy="1156716"/>
            </a:xfrm>
            <a:prstGeom prst="rect">
              <a:avLst/>
            </a:prstGeom>
          </p:spPr>
        </p:pic>
        <p:sp>
          <p:nvSpPr>
            <p:cNvPr id="39" name="object 29">
              <a:extLst>
                <a:ext uri="{FF2B5EF4-FFF2-40B4-BE49-F238E27FC236}">
                  <a16:creationId xmlns:a16="http://schemas.microsoft.com/office/drawing/2014/main" id="{9CA79837-740E-44D7-B6CA-7EA4FD72FDE5}"/>
                </a:ext>
              </a:extLst>
            </p:cNvPr>
            <p:cNvSpPr/>
            <p:nvPr/>
          </p:nvSpPr>
          <p:spPr>
            <a:xfrm>
              <a:off x="1453896" y="5551932"/>
              <a:ext cx="1043940" cy="1043940"/>
            </a:xfrm>
            <a:custGeom>
              <a:avLst/>
              <a:gdLst/>
              <a:ahLst/>
              <a:cxnLst/>
              <a:rect l="l" t="t" r="r" b="b"/>
              <a:pathLst>
                <a:path w="1043939" h="1043940">
                  <a:moveTo>
                    <a:pt x="701802" y="0"/>
                  </a:moveTo>
                  <a:lnTo>
                    <a:pt x="521970" y="280314"/>
                  </a:lnTo>
                  <a:lnTo>
                    <a:pt x="403605" y="110921"/>
                  </a:lnTo>
                  <a:lnTo>
                    <a:pt x="353441" y="305447"/>
                  </a:lnTo>
                  <a:lnTo>
                    <a:pt x="17906" y="110921"/>
                  </a:lnTo>
                  <a:lnTo>
                    <a:pt x="223647" y="368134"/>
                  </a:lnTo>
                  <a:lnTo>
                    <a:pt x="0" y="416369"/>
                  </a:lnTo>
                  <a:lnTo>
                    <a:pt x="179831" y="569087"/>
                  </a:lnTo>
                  <a:lnTo>
                    <a:pt x="6476" y="705002"/>
                  </a:lnTo>
                  <a:lnTo>
                    <a:pt x="273939" y="673582"/>
                  </a:lnTo>
                  <a:lnTo>
                    <a:pt x="230123" y="851433"/>
                  </a:lnTo>
                  <a:lnTo>
                    <a:pt x="372872" y="755256"/>
                  </a:lnTo>
                  <a:lnTo>
                    <a:pt x="410083" y="1043940"/>
                  </a:lnTo>
                  <a:lnTo>
                    <a:pt x="509016" y="721817"/>
                  </a:lnTo>
                  <a:lnTo>
                    <a:pt x="640206" y="953897"/>
                  </a:lnTo>
                  <a:lnTo>
                    <a:pt x="677545" y="698715"/>
                  </a:lnTo>
                  <a:lnTo>
                    <a:pt x="876935" y="874534"/>
                  </a:lnTo>
                  <a:lnTo>
                    <a:pt x="813689" y="625487"/>
                  </a:lnTo>
                  <a:lnTo>
                    <a:pt x="1043940" y="642315"/>
                  </a:lnTo>
                  <a:lnTo>
                    <a:pt x="850899" y="506260"/>
                  </a:lnTo>
                  <a:lnTo>
                    <a:pt x="1019683" y="393268"/>
                  </a:lnTo>
                  <a:lnTo>
                    <a:pt x="807211" y="353542"/>
                  </a:lnTo>
                  <a:lnTo>
                    <a:pt x="888365" y="215404"/>
                  </a:lnTo>
                  <a:lnTo>
                    <a:pt x="684148" y="257365"/>
                  </a:lnTo>
                  <a:lnTo>
                    <a:pt x="701802" y="0"/>
                  </a:lnTo>
                  <a:close/>
                </a:path>
              </a:pathLst>
            </a:custGeom>
            <a:solidFill>
              <a:srgbClr val="C2CD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26">
            <a:extLst>
              <a:ext uri="{FF2B5EF4-FFF2-40B4-BE49-F238E27FC236}">
                <a16:creationId xmlns:a16="http://schemas.microsoft.com/office/drawing/2014/main" id="{71596875-4AC7-48A2-89B4-95D4E92D5971}"/>
              </a:ext>
            </a:extLst>
          </p:cNvPr>
          <p:cNvSpPr txBox="1"/>
          <p:nvPr/>
        </p:nvSpPr>
        <p:spPr>
          <a:xfrm>
            <a:off x="3420564" y="2065663"/>
            <a:ext cx="5504158" cy="4384214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85725" marR="80010" indent="1905" algn="ctr">
              <a:lnSpc>
                <a:spcPts val="2060"/>
              </a:lnSpc>
              <a:spcBef>
                <a:spcPts val="455"/>
              </a:spcBef>
            </a:pPr>
            <a:r>
              <a:rPr spc="-15" dirty="0" err="1">
                <a:solidFill>
                  <a:srgbClr val="FFFFFF"/>
                </a:solidFill>
                <a:latin typeface="Microsoft Sans Serif"/>
                <a:cs typeface="Microsoft Sans Serif"/>
              </a:rPr>
              <a:t>Приводят</a:t>
            </a:r>
            <a:r>
              <a:rPr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Стандарты</a:t>
            </a:r>
            <a:r>
              <a:rPr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соответствие </a:t>
            </a:r>
            <a:r>
              <a:rPr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Федеральному </a:t>
            </a:r>
            <a:r>
              <a:rPr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закону </a:t>
            </a:r>
            <a:r>
              <a:rPr dirty="0">
                <a:solidFill>
                  <a:srgbClr val="FFFFFF"/>
                </a:solidFill>
                <a:latin typeface="Microsoft Sans Serif"/>
                <a:cs typeface="Microsoft Sans Serif"/>
              </a:rPr>
              <a:t>«Об </a:t>
            </a:r>
            <a:r>
              <a:rPr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образовании </a:t>
            </a:r>
            <a:r>
              <a:rPr dirty="0">
                <a:solidFill>
                  <a:srgbClr val="FFFFFF"/>
                </a:solidFill>
                <a:latin typeface="Microsoft Sans Serif"/>
                <a:cs typeface="Microsoft Sans Serif"/>
              </a:rPr>
              <a:t>в </a:t>
            </a:r>
            <a:r>
              <a:rPr spc="-5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Российской</a:t>
            </a:r>
            <a:r>
              <a:rPr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Федерации»</a:t>
            </a:r>
            <a:endParaRPr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dirty="0">
              <a:latin typeface="Microsoft Sans Serif"/>
              <a:cs typeface="Microsoft Sans Serif"/>
            </a:endParaRPr>
          </a:p>
          <a:p>
            <a:pPr marL="12700" marR="5080" indent="-3175" algn="ctr">
              <a:lnSpc>
                <a:spcPct val="86000"/>
              </a:lnSpc>
            </a:pPr>
            <a:r>
              <a:rPr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Устанавливают </a:t>
            </a:r>
            <a:r>
              <a:rPr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вариативность </a:t>
            </a:r>
            <a:r>
              <a:rPr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сроков </a:t>
            </a:r>
            <a:r>
              <a:rPr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реализации</a:t>
            </a:r>
            <a:r>
              <a:rPr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программ</a:t>
            </a:r>
            <a:r>
              <a:rPr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>
                <a:solidFill>
                  <a:srgbClr val="FFFFFF"/>
                </a:solidFill>
                <a:latin typeface="Microsoft Sans Serif"/>
                <a:cs typeface="Microsoft Sans Serif"/>
              </a:rPr>
              <a:t>(не</a:t>
            </a:r>
            <a:r>
              <a:rPr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только</a:t>
            </a:r>
            <a:r>
              <a:rPr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сторону </a:t>
            </a:r>
            <a:r>
              <a:rPr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увеличения, </a:t>
            </a:r>
            <a:r>
              <a:rPr dirty="0">
                <a:solidFill>
                  <a:srgbClr val="FFFFFF"/>
                </a:solidFill>
                <a:latin typeface="Microsoft Sans Serif"/>
                <a:cs typeface="Microsoft Sans Serif"/>
              </a:rPr>
              <a:t>но</a:t>
            </a:r>
            <a:r>
              <a:rPr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сторону</a:t>
            </a:r>
            <a:r>
              <a:rPr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сокращения)</a:t>
            </a:r>
            <a:endParaRPr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dirty="0">
              <a:latin typeface="Microsoft Sans Serif"/>
              <a:cs typeface="Microsoft Sans Serif"/>
            </a:endParaRPr>
          </a:p>
          <a:p>
            <a:pPr marR="64769" algn="ctr">
              <a:lnSpc>
                <a:spcPts val="2300"/>
              </a:lnSpc>
            </a:pPr>
            <a:r>
              <a:rPr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Детализируют</a:t>
            </a:r>
            <a:r>
              <a:rPr spc="-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>
                <a:solidFill>
                  <a:srgbClr val="FFFFFF"/>
                </a:solidFill>
                <a:latin typeface="Microsoft Sans Serif"/>
                <a:cs typeface="Microsoft Sans Serif"/>
              </a:rPr>
              <a:t>условия</a:t>
            </a:r>
            <a:r>
              <a:rPr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реализации</a:t>
            </a:r>
            <a:endParaRPr dirty="0">
              <a:latin typeface="Microsoft Sans Serif"/>
              <a:cs typeface="Microsoft Sans Serif"/>
            </a:endParaRPr>
          </a:p>
          <a:p>
            <a:pPr marR="62230" algn="ctr">
              <a:lnSpc>
                <a:spcPts val="2300"/>
              </a:lnSpc>
            </a:pPr>
            <a:r>
              <a:rPr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образовательных</a:t>
            </a:r>
            <a:r>
              <a:rPr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программ</a:t>
            </a:r>
            <a:endParaRPr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dirty="0">
              <a:latin typeface="Microsoft Sans Serif"/>
              <a:cs typeface="Microsoft Sans Serif"/>
            </a:endParaRPr>
          </a:p>
          <a:p>
            <a:pPr marL="612775" marR="632460" algn="ctr">
              <a:lnSpc>
                <a:spcPts val="2100"/>
              </a:lnSpc>
            </a:pPr>
            <a:r>
              <a:rPr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Конкретизированные</a:t>
            </a:r>
            <a:r>
              <a:rPr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результаты </a:t>
            </a:r>
            <a:r>
              <a:rPr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систематизированы</a:t>
            </a:r>
            <a:endParaRPr dirty="0">
              <a:latin typeface="Microsoft Sans Serif"/>
              <a:cs typeface="Microsoft Sans Serif"/>
            </a:endParaRP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7E13EBA5-0A7E-4194-A0B8-1C24F733CF61}"/>
              </a:ext>
            </a:extLst>
          </p:cNvPr>
          <p:cNvSpPr/>
          <p:nvPr/>
        </p:nvSpPr>
        <p:spPr>
          <a:xfrm>
            <a:off x="11353800" y="6229978"/>
            <a:ext cx="533400" cy="44212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6884823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870C58C9-A98A-49F6-B6ED-ADADCC4946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12191999" cy="685800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2496311" y="1271016"/>
            <a:ext cx="3331210" cy="833755"/>
          </a:xfrm>
          <a:custGeom>
            <a:avLst/>
            <a:gdLst/>
            <a:ahLst/>
            <a:cxnLst/>
            <a:rect l="l" t="t" r="r" b="b"/>
            <a:pathLst>
              <a:path w="3331210" h="833755">
                <a:moveTo>
                  <a:pt x="3247771" y="0"/>
                </a:moveTo>
                <a:lnTo>
                  <a:pt x="83312" y="0"/>
                </a:lnTo>
                <a:lnTo>
                  <a:pt x="50926" y="6604"/>
                </a:lnTo>
                <a:lnTo>
                  <a:pt x="24383" y="24384"/>
                </a:lnTo>
                <a:lnTo>
                  <a:pt x="6604" y="50926"/>
                </a:lnTo>
                <a:lnTo>
                  <a:pt x="0" y="83312"/>
                </a:lnTo>
                <a:lnTo>
                  <a:pt x="0" y="750188"/>
                </a:lnTo>
                <a:lnTo>
                  <a:pt x="6604" y="782574"/>
                </a:lnTo>
                <a:lnTo>
                  <a:pt x="24383" y="809117"/>
                </a:lnTo>
                <a:lnTo>
                  <a:pt x="50926" y="826897"/>
                </a:lnTo>
                <a:lnTo>
                  <a:pt x="83312" y="833501"/>
                </a:lnTo>
                <a:lnTo>
                  <a:pt x="3247771" y="833501"/>
                </a:lnTo>
                <a:lnTo>
                  <a:pt x="3280155" y="826897"/>
                </a:lnTo>
                <a:lnTo>
                  <a:pt x="3306699" y="809117"/>
                </a:lnTo>
                <a:lnTo>
                  <a:pt x="3324479" y="782574"/>
                </a:lnTo>
                <a:lnTo>
                  <a:pt x="3331083" y="750188"/>
                </a:lnTo>
                <a:lnTo>
                  <a:pt x="3331083" y="83312"/>
                </a:lnTo>
                <a:lnTo>
                  <a:pt x="3324479" y="50926"/>
                </a:lnTo>
                <a:lnTo>
                  <a:pt x="3306699" y="24384"/>
                </a:lnTo>
                <a:lnTo>
                  <a:pt x="3280155" y="6604"/>
                </a:lnTo>
                <a:lnTo>
                  <a:pt x="3247771" y="0"/>
                </a:lnTo>
                <a:close/>
              </a:path>
            </a:pathLst>
          </a:custGeom>
          <a:solidFill>
            <a:srgbClr val="4470C4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50667" y="1366265"/>
            <a:ext cx="3269615" cy="59753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300355" marR="5080" lvl="0" indent="-288290" algn="l" defTabSz="914400" rtl="0" eaLnBrk="1" fontAlgn="auto" latinLnBrk="0" hangingPunct="1">
              <a:lnSpc>
                <a:spcPts val="2100"/>
              </a:lnSpc>
              <a:spcBef>
                <a:spcPts val="4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Механизмы 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вариативности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в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действующем</a:t>
            </a:r>
            <a:r>
              <a:rPr kumimoji="0" sz="2000" b="0" i="0" u="none" strike="noStrike" kern="1200" cap="none" spc="-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2000" b="0" i="0" u="none" strike="noStrike" kern="1200" cap="none" spc="-7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ФГОС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/>
              <a:ea typeface="+mn-ea"/>
              <a:cs typeface="Microsoft Sans Serif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88891" y="2176272"/>
            <a:ext cx="146303" cy="146303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2490216" y="2389632"/>
            <a:ext cx="3343275" cy="843915"/>
            <a:chOff x="2490216" y="2389632"/>
            <a:chExt cx="3343275" cy="843915"/>
          </a:xfrm>
        </p:grpSpPr>
        <p:sp>
          <p:nvSpPr>
            <p:cNvPr id="7" name="object 7"/>
            <p:cNvSpPr/>
            <p:nvPr/>
          </p:nvSpPr>
          <p:spPr>
            <a:xfrm>
              <a:off x="2496312" y="2395728"/>
              <a:ext cx="3331210" cy="831850"/>
            </a:xfrm>
            <a:custGeom>
              <a:avLst/>
              <a:gdLst/>
              <a:ahLst/>
              <a:cxnLst/>
              <a:rect l="l" t="t" r="r" b="b"/>
              <a:pathLst>
                <a:path w="3331210" h="831850">
                  <a:moveTo>
                    <a:pt x="3247898" y="0"/>
                  </a:moveTo>
                  <a:lnTo>
                    <a:pt x="83185" y="0"/>
                  </a:lnTo>
                  <a:lnTo>
                    <a:pt x="50800" y="6476"/>
                  </a:lnTo>
                  <a:lnTo>
                    <a:pt x="24383" y="24384"/>
                  </a:lnTo>
                  <a:lnTo>
                    <a:pt x="6476" y="50800"/>
                  </a:lnTo>
                  <a:lnTo>
                    <a:pt x="0" y="83185"/>
                  </a:lnTo>
                  <a:lnTo>
                    <a:pt x="0" y="748538"/>
                  </a:lnTo>
                  <a:lnTo>
                    <a:pt x="6476" y="780923"/>
                  </a:lnTo>
                  <a:lnTo>
                    <a:pt x="24383" y="807338"/>
                  </a:lnTo>
                  <a:lnTo>
                    <a:pt x="50800" y="825246"/>
                  </a:lnTo>
                  <a:lnTo>
                    <a:pt x="83185" y="831723"/>
                  </a:lnTo>
                  <a:lnTo>
                    <a:pt x="3247898" y="831723"/>
                  </a:lnTo>
                  <a:lnTo>
                    <a:pt x="3280283" y="825246"/>
                  </a:lnTo>
                  <a:lnTo>
                    <a:pt x="3306699" y="807338"/>
                  </a:lnTo>
                  <a:lnTo>
                    <a:pt x="3324605" y="780923"/>
                  </a:lnTo>
                  <a:lnTo>
                    <a:pt x="3331083" y="748538"/>
                  </a:lnTo>
                  <a:lnTo>
                    <a:pt x="3331083" y="83185"/>
                  </a:lnTo>
                  <a:lnTo>
                    <a:pt x="3324605" y="50800"/>
                  </a:lnTo>
                  <a:lnTo>
                    <a:pt x="3306699" y="24384"/>
                  </a:lnTo>
                  <a:lnTo>
                    <a:pt x="3280283" y="6476"/>
                  </a:lnTo>
                  <a:lnTo>
                    <a:pt x="3247898" y="0"/>
                  </a:lnTo>
                  <a:close/>
                </a:path>
              </a:pathLst>
            </a:custGeom>
            <a:solidFill>
              <a:srgbClr val="CFD3EA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2496312" y="2395728"/>
              <a:ext cx="3331210" cy="831850"/>
            </a:xfrm>
            <a:custGeom>
              <a:avLst/>
              <a:gdLst/>
              <a:ahLst/>
              <a:cxnLst/>
              <a:rect l="l" t="t" r="r" b="b"/>
              <a:pathLst>
                <a:path w="3331210" h="831850">
                  <a:moveTo>
                    <a:pt x="0" y="83185"/>
                  </a:moveTo>
                  <a:lnTo>
                    <a:pt x="6476" y="50800"/>
                  </a:lnTo>
                  <a:lnTo>
                    <a:pt x="24383" y="24384"/>
                  </a:lnTo>
                  <a:lnTo>
                    <a:pt x="50800" y="6476"/>
                  </a:lnTo>
                  <a:lnTo>
                    <a:pt x="83185" y="0"/>
                  </a:lnTo>
                  <a:lnTo>
                    <a:pt x="3247898" y="0"/>
                  </a:lnTo>
                  <a:lnTo>
                    <a:pt x="3280283" y="6476"/>
                  </a:lnTo>
                  <a:lnTo>
                    <a:pt x="3306699" y="24384"/>
                  </a:lnTo>
                  <a:lnTo>
                    <a:pt x="3324605" y="50800"/>
                  </a:lnTo>
                  <a:lnTo>
                    <a:pt x="3331083" y="83185"/>
                  </a:lnTo>
                  <a:lnTo>
                    <a:pt x="3331083" y="748538"/>
                  </a:lnTo>
                  <a:lnTo>
                    <a:pt x="3324605" y="780923"/>
                  </a:lnTo>
                  <a:lnTo>
                    <a:pt x="3306699" y="807338"/>
                  </a:lnTo>
                  <a:lnTo>
                    <a:pt x="3280283" y="825246"/>
                  </a:lnTo>
                  <a:lnTo>
                    <a:pt x="3247898" y="831723"/>
                  </a:lnTo>
                  <a:lnTo>
                    <a:pt x="83185" y="831723"/>
                  </a:lnTo>
                  <a:lnTo>
                    <a:pt x="50800" y="825246"/>
                  </a:lnTo>
                  <a:lnTo>
                    <a:pt x="24383" y="807338"/>
                  </a:lnTo>
                  <a:lnTo>
                    <a:pt x="6476" y="780923"/>
                  </a:lnTo>
                  <a:lnTo>
                    <a:pt x="0" y="748538"/>
                  </a:lnTo>
                  <a:lnTo>
                    <a:pt x="0" y="83185"/>
                  </a:lnTo>
                  <a:close/>
                </a:path>
              </a:pathLst>
            </a:custGeom>
            <a:ln w="12192">
              <a:solidFill>
                <a:srgbClr val="CFD3EA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2814320" y="2587244"/>
            <a:ext cx="2722880" cy="429895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92405" marR="5080" lvl="0" indent="-180340" algn="l" defTabSz="914400" rtl="0" eaLnBrk="1" fontAlgn="auto" latinLnBrk="0" hangingPunct="1">
              <a:lnSpc>
                <a:spcPts val="1500"/>
              </a:lnSpc>
              <a:spcBef>
                <a:spcPts val="3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Часть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ОП 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по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выбору </a:t>
            </a:r>
            <a:r>
              <a:rPr kumimoji="0" sz="14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участников </a:t>
            </a:r>
            <a:r>
              <a:rPr kumimoji="0" sz="1400" b="0" i="0" u="none" strike="noStrike" kern="1200" cap="none" spc="-3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4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образовательного</a:t>
            </a:r>
            <a:r>
              <a:rPr kumimoji="0" sz="1400" b="0" i="0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процесса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/>
              <a:ea typeface="+mn-ea"/>
              <a:cs typeface="Microsoft Sans Serif"/>
            </a:endParaRPr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88891" y="3300984"/>
            <a:ext cx="146303" cy="146303"/>
          </a:xfrm>
          <a:prstGeom prst="rect">
            <a:avLst/>
          </a:prstGeom>
        </p:spPr>
      </p:pic>
      <p:grpSp>
        <p:nvGrpSpPr>
          <p:cNvPr id="11" name="object 11"/>
          <p:cNvGrpSpPr/>
          <p:nvPr/>
        </p:nvGrpSpPr>
        <p:grpSpPr>
          <a:xfrm>
            <a:off x="2489961" y="3512565"/>
            <a:ext cx="3343910" cy="846455"/>
            <a:chOff x="2489961" y="3512565"/>
            <a:chExt cx="3343910" cy="846455"/>
          </a:xfrm>
        </p:grpSpPr>
        <p:sp>
          <p:nvSpPr>
            <p:cNvPr id="12" name="object 12"/>
            <p:cNvSpPr/>
            <p:nvPr/>
          </p:nvSpPr>
          <p:spPr>
            <a:xfrm>
              <a:off x="2496311" y="3518915"/>
              <a:ext cx="3331210" cy="833755"/>
            </a:xfrm>
            <a:custGeom>
              <a:avLst/>
              <a:gdLst/>
              <a:ahLst/>
              <a:cxnLst/>
              <a:rect l="l" t="t" r="r" b="b"/>
              <a:pathLst>
                <a:path w="3331210" h="833754">
                  <a:moveTo>
                    <a:pt x="3247771" y="0"/>
                  </a:moveTo>
                  <a:lnTo>
                    <a:pt x="83312" y="0"/>
                  </a:lnTo>
                  <a:lnTo>
                    <a:pt x="50926" y="6604"/>
                  </a:lnTo>
                  <a:lnTo>
                    <a:pt x="24383" y="24384"/>
                  </a:lnTo>
                  <a:lnTo>
                    <a:pt x="6604" y="50926"/>
                  </a:lnTo>
                  <a:lnTo>
                    <a:pt x="0" y="83312"/>
                  </a:lnTo>
                  <a:lnTo>
                    <a:pt x="0" y="750189"/>
                  </a:lnTo>
                  <a:lnTo>
                    <a:pt x="6604" y="782574"/>
                  </a:lnTo>
                  <a:lnTo>
                    <a:pt x="24383" y="809117"/>
                  </a:lnTo>
                  <a:lnTo>
                    <a:pt x="50926" y="826897"/>
                  </a:lnTo>
                  <a:lnTo>
                    <a:pt x="83312" y="833501"/>
                  </a:lnTo>
                  <a:lnTo>
                    <a:pt x="3247771" y="833501"/>
                  </a:lnTo>
                  <a:lnTo>
                    <a:pt x="3280155" y="826897"/>
                  </a:lnTo>
                  <a:lnTo>
                    <a:pt x="3306699" y="809117"/>
                  </a:lnTo>
                  <a:lnTo>
                    <a:pt x="3324479" y="782574"/>
                  </a:lnTo>
                  <a:lnTo>
                    <a:pt x="3331083" y="750189"/>
                  </a:lnTo>
                  <a:lnTo>
                    <a:pt x="3331083" y="83312"/>
                  </a:lnTo>
                  <a:lnTo>
                    <a:pt x="3324479" y="50926"/>
                  </a:lnTo>
                  <a:lnTo>
                    <a:pt x="3306699" y="24384"/>
                  </a:lnTo>
                  <a:lnTo>
                    <a:pt x="3280155" y="6604"/>
                  </a:lnTo>
                  <a:lnTo>
                    <a:pt x="3247771" y="0"/>
                  </a:lnTo>
                  <a:close/>
                </a:path>
              </a:pathLst>
            </a:custGeom>
            <a:solidFill>
              <a:srgbClr val="CFD3EA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2496311" y="3518915"/>
              <a:ext cx="3331210" cy="833755"/>
            </a:xfrm>
            <a:custGeom>
              <a:avLst/>
              <a:gdLst/>
              <a:ahLst/>
              <a:cxnLst/>
              <a:rect l="l" t="t" r="r" b="b"/>
              <a:pathLst>
                <a:path w="3331210" h="833754">
                  <a:moveTo>
                    <a:pt x="0" y="83312"/>
                  </a:moveTo>
                  <a:lnTo>
                    <a:pt x="6604" y="50926"/>
                  </a:lnTo>
                  <a:lnTo>
                    <a:pt x="24383" y="24384"/>
                  </a:lnTo>
                  <a:lnTo>
                    <a:pt x="50926" y="6604"/>
                  </a:lnTo>
                  <a:lnTo>
                    <a:pt x="83312" y="0"/>
                  </a:lnTo>
                  <a:lnTo>
                    <a:pt x="3247771" y="0"/>
                  </a:lnTo>
                  <a:lnTo>
                    <a:pt x="3280155" y="6604"/>
                  </a:lnTo>
                  <a:lnTo>
                    <a:pt x="3306699" y="24384"/>
                  </a:lnTo>
                  <a:lnTo>
                    <a:pt x="3324479" y="50926"/>
                  </a:lnTo>
                  <a:lnTo>
                    <a:pt x="3331083" y="83312"/>
                  </a:lnTo>
                  <a:lnTo>
                    <a:pt x="3331083" y="750189"/>
                  </a:lnTo>
                  <a:lnTo>
                    <a:pt x="3324479" y="782574"/>
                  </a:lnTo>
                  <a:lnTo>
                    <a:pt x="3306699" y="809117"/>
                  </a:lnTo>
                  <a:lnTo>
                    <a:pt x="3280155" y="826897"/>
                  </a:lnTo>
                  <a:lnTo>
                    <a:pt x="3247771" y="833501"/>
                  </a:lnTo>
                  <a:lnTo>
                    <a:pt x="83312" y="833501"/>
                  </a:lnTo>
                  <a:lnTo>
                    <a:pt x="50926" y="826897"/>
                  </a:lnTo>
                  <a:lnTo>
                    <a:pt x="24383" y="809117"/>
                  </a:lnTo>
                  <a:lnTo>
                    <a:pt x="6604" y="782574"/>
                  </a:lnTo>
                  <a:lnTo>
                    <a:pt x="0" y="750189"/>
                  </a:lnTo>
                  <a:lnTo>
                    <a:pt x="0" y="83312"/>
                  </a:lnTo>
                  <a:close/>
                </a:path>
              </a:pathLst>
            </a:custGeom>
            <a:ln w="12192">
              <a:solidFill>
                <a:srgbClr val="CFD3EA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2789047" y="3693414"/>
            <a:ext cx="2748280" cy="443865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5080" lvl="0" indent="328930" algn="l" defTabSz="914400" rtl="0" eaLnBrk="1" fontAlgn="auto" latinLnBrk="0" hangingPunct="1">
              <a:lnSpc>
                <a:spcPts val="1610"/>
              </a:lnSpc>
              <a:spcBef>
                <a:spcPts val="2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Во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зм</a:t>
            </a:r>
            <a:r>
              <a:rPr kumimoji="0" sz="1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о</a:t>
            </a:r>
            <a:r>
              <a:rPr kumimoji="0" sz="14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ж</a:t>
            </a:r>
            <a:r>
              <a:rPr kumimoji="0" sz="14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но</a:t>
            </a:r>
            <a:r>
              <a:rPr kumimoji="0" sz="14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ст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ь</a:t>
            </a:r>
            <a:r>
              <a:rPr kumimoji="0" sz="1400" b="0" i="0" u="none" strike="noStrike" kern="1200" cap="none" spc="-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4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ра</a:t>
            </a:r>
            <a:r>
              <a:rPr kumimoji="0" sz="14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з</a:t>
            </a:r>
            <a:r>
              <a:rPr kumimoji="0" sz="14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ра</a:t>
            </a:r>
            <a:r>
              <a:rPr kumimoji="0" sz="14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б</a:t>
            </a:r>
            <a:r>
              <a:rPr kumimoji="0" sz="14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о</a:t>
            </a:r>
            <a:r>
              <a:rPr kumimoji="0" sz="14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т</a:t>
            </a:r>
            <a:r>
              <a:rPr kumimoji="0" sz="14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к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и  д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и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ффер</a:t>
            </a:r>
            <a:r>
              <a:rPr kumimoji="0" sz="1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енц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ир</a:t>
            </a:r>
            <a:r>
              <a:rPr kumimoji="0" sz="1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ованны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х</a:t>
            </a:r>
            <a:r>
              <a:rPr kumimoji="0" sz="1400" b="0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4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про</a:t>
            </a:r>
            <a:r>
              <a:rPr kumimoji="0" sz="14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г</a:t>
            </a:r>
            <a:r>
              <a:rPr kumimoji="0" sz="14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ра</a:t>
            </a:r>
            <a:r>
              <a:rPr kumimoji="0" sz="14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м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м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/>
              <a:ea typeface="+mn-ea"/>
              <a:cs typeface="Microsoft Sans Serif"/>
            </a:endParaRPr>
          </a:p>
        </p:txBody>
      </p:sp>
      <p:pic>
        <p:nvPicPr>
          <p:cNvPr id="15" name="object 1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88891" y="4424171"/>
            <a:ext cx="146303" cy="146304"/>
          </a:xfrm>
          <a:prstGeom prst="rect">
            <a:avLst/>
          </a:prstGeom>
        </p:spPr>
      </p:pic>
      <p:grpSp>
        <p:nvGrpSpPr>
          <p:cNvPr id="16" name="object 16"/>
          <p:cNvGrpSpPr/>
          <p:nvPr/>
        </p:nvGrpSpPr>
        <p:grpSpPr>
          <a:xfrm>
            <a:off x="2489961" y="4637278"/>
            <a:ext cx="3343910" cy="844550"/>
            <a:chOff x="2489961" y="4637278"/>
            <a:chExt cx="3343910" cy="844550"/>
          </a:xfrm>
        </p:grpSpPr>
        <p:sp>
          <p:nvSpPr>
            <p:cNvPr id="17" name="object 17"/>
            <p:cNvSpPr/>
            <p:nvPr/>
          </p:nvSpPr>
          <p:spPr>
            <a:xfrm>
              <a:off x="2496311" y="4643628"/>
              <a:ext cx="3331210" cy="831850"/>
            </a:xfrm>
            <a:custGeom>
              <a:avLst/>
              <a:gdLst/>
              <a:ahLst/>
              <a:cxnLst/>
              <a:rect l="l" t="t" r="r" b="b"/>
              <a:pathLst>
                <a:path w="3331210" h="831850">
                  <a:moveTo>
                    <a:pt x="3247898" y="0"/>
                  </a:moveTo>
                  <a:lnTo>
                    <a:pt x="83185" y="0"/>
                  </a:lnTo>
                  <a:lnTo>
                    <a:pt x="50800" y="6477"/>
                  </a:lnTo>
                  <a:lnTo>
                    <a:pt x="24383" y="24384"/>
                  </a:lnTo>
                  <a:lnTo>
                    <a:pt x="6476" y="50800"/>
                  </a:lnTo>
                  <a:lnTo>
                    <a:pt x="0" y="83185"/>
                  </a:lnTo>
                  <a:lnTo>
                    <a:pt x="0" y="748538"/>
                  </a:lnTo>
                  <a:lnTo>
                    <a:pt x="6476" y="780923"/>
                  </a:lnTo>
                  <a:lnTo>
                    <a:pt x="24383" y="807339"/>
                  </a:lnTo>
                  <a:lnTo>
                    <a:pt x="50800" y="825246"/>
                  </a:lnTo>
                  <a:lnTo>
                    <a:pt x="83185" y="831723"/>
                  </a:lnTo>
                  <a:lnTo>
                    <a:pt x="3247898" y="831723"/>
                  </a:lnTo>
                  <a:lnTo>
                    <a:pt x="3280283" y="825246"/>
                  </a:lnTo>
                  <a:lnTo>
                    <a:pt x="3306699" y="807339"/>
                  </a:lnTo>
                  <a:lnTo>
                    <a:pt x="3324605" y="780923"/>
                  </a:lnTo>
                  <a:lnTo>
                    <a:pt x="3331083" y="748538"/>
                  </a:lnTo>
                  <a:lnTo>
                    <a:pt x="3331083" y="83185"/>
                  </a:lnTo>
                  <a:lnTo>
                    <a:pt x="3324605" y="50800"/>
                  </a:lnTo>
                  <a:lnTo>
                    <a:pt x="3306699" y="24384"/>
                  </a:lnTo>
                  <a:lnTo>
                    <a:pt x="3280283" y="6477"/>
                  </a:lnTo>
                  <a:lnTo>
                    <a:pt x="3247898" y="0"/>
                  </a:lnTo>
                  <a:close/>
                </a:path>
              </a:pathLst>
            </a:custGeom>
            <a:solidFill>
              <a:srgbClr val="CFD3EA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2496311" y="4643628"/>
              <a:ext cx="3331210" cy="831850"/>
            </a:xfrm>
            <a:custGeom>
              <a:avLst/>
              <a:gdLst/>
              <a:ahLst/>
              <a:cxnLst/>
              <a:rect l="l" t="t" r="r" b="b"/>
              <a:pathLst>
                <a:path w="3331210" h="831850">
                  <a:moveTo>
                    <a:pt x="0" y="83185"/>
                  </a:moveTo>
                  <a:lnTo>
                    <a:pt x="6476" y="50800"/>
                  </a:lnTo>
                  <a:lnTo>
                    <a:pt x="24383" y="24384"/>
                  </a:lnTo>
                  <a:lnTo>
                    <a:pt x="50800" y="6477"/>
                  </a:lnTo>
                  <a:lnTo>
                    <a:pt x="83185" y="0"/>
                  </a:lnTo>
                  <a:lnTo>
                    <a:pt x="3247898" y="0"/>
                  </a:lnTo>
                  <a:lnTo>
                    <a:pt x="3280283" y="6477"/>
                  </a:lnTo>
                  <a:lnTo>
                    <a:pt x="3306699" y="24384"/>
                  </a:lnTo>
                  <a:lnTo>
                    <a:pt x="3324605" y="50800"/>
                  </a:lnTo>
                  <a:lnTo>
                    <a:pt x="3331083" y="83185"/>
                  </a:lnTo>
                  <a:lnTo>
                    <a:pt x="3331083" y="748538"/>
                  </a:lnTo>
                  <a:lnTo>
                    <a:pt x="3324605" y="780923"/>
                  </a:lnTo>
                  <a:lnTo>
                    <a:pt x="3306699" y="807339"/>
                  </a:lnTo>
                  <a:lnTo>
                    <a:pt x="3280283" y="825246"/>
                  </a:lnTo>
                  <a:lnTo>
                    <a:pt x="3247898" y="831723"/>
                  </a:lnTo>
                  <a:lnTo>
                    <a:pt x="83185" y="831723"/>
                  </a:lnTo>
                  <a:lnTo>
                    <a:pt x="50800" y="825246"/>
                  </a:lnTo>
                  <a:lnTo>
                    <a:pt x="24383" y="807339"/>
                  </a:lnTo>
                  <a:lnTo>
                    <a:pt x="6476" y="780923"/>
                  </a:lnTo>
                  <a:lnTo>
                    <a:pt x="0" y="748538"/>
                  </a:lnTo>
                  <a:lnTo>
                    <a:pt x="0" y="83185"/>
                  </a:lnTo>
                  <a:close/>
                </a:path>
              </a:pathLst>
            </a:custGeom>
            <a:ln w="12192">
              <a:solidFill>
                <a:srgbClr val="CFD3EA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2581401" y="4744339"/>
            <a:ext cx="3218815" cy="620395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080" lvl="0" indent="-3810" algn="ctr" defTabSz="914400" rtl="0" eaLnBrk="1" fontAlgn="auto" latinLnBrk="0" hangingPunct="1">
              <a:lnSpc>
                <a:spcPts val="15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Во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зм</a:t>
            </a:r>
            <a:r>
              <a:rPr kumimoji="0" sz="1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о</a:t>
            </a:r>
            <a:r>
              <a:rPr kumimoji="0" sz="14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ж</a:t>
            </a:r>
            <a:r>
              <a:rPr kumimoji="0" sz="14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но</a:t>
            </a:r>
            <a:r>
              <a:rPr kumimoji="0" sz="14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ст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ь</a:t>
            </a:r>
            <a:r>
              <a:rPr kumimoji="0" sz="1400" b="0" i="0" u="none" strike="noStrike" kern="120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4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ра</a:t>
            </a:r>
            <a:r>
              <a:rPr kumimoji="0" sz="14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з</a:t>
            </a:r>
            <a:r>
              <a:rPr kumimoji="0" sz="14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ра</a:t>
            </a:r>
            <a:r>
              <a:rPr kumimoji="0" sz="14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б</a:t>
            </a:r>
            <a:r>
              <a:rPr kumimoji="0" sz="14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о</a:t>
            </a:r>
            <a:r>
              <a:rPr kumimoji="0" sz="14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т</a:t>
            </a:r>
            <a:r>
              <a:rPr kumimoji="0" sz="14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к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и</a:t>
            </a:r>
            <a:r>
              <a:rPr kumimoji="0" sz="1400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и  </a:t>
            </a:r>
            <a:r>
              <a:rPr kumimoji="0" sz="1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реализации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индивидуальных </a:t>
            </a:r>
            <a:r>
              <a:rPr kumimoji="0" sz="1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учебных 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планов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/>
              <a:ea typeface="+mn-ea"/>
              <a:cs typeface="Microsoft Sans Serif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292596" y="1271016"/>
            <a:ext cx="3331210" cy="833755"/>
          </a:xfrm>
          <a:custGeom>
            <a:avLst/>
            <a:gdLst/>
            <a:ahLst/>
            <a:cxnLst/>
            <a:rect l="l" t="t" r="r" b="b"/>
            <a:pathLst>
              <a:path w="3331209" h="833755">
                <a:moveTo>
                  <a:pt x="3247771" y="0"/>
                </a:moveTo>
                <a:lnTo>
                  <a:pt x="83312" y="0"/>
                </a:lnTo>
                <a:lnTo>
                  <a:pt x="50926" y="6604"/>
                </a:lnTo>
                <a:lnTo>
                  <a:pt x="24383" y="24384"/>
                </a:lnTo>
                <a:lnTo>
                  <a:pt x="6603" y="50926"/>
                </a:lnTo>
                <a:lnTo>
                  <a:pt x="0" y="83312"/>
                </a:lnTo>
                <a:lnTo>
                  <a:pt x="0" y="750188"/>
                </a:lnTo>
                <a:lnTo>
                  <a:pt x="6603" y="782574"/>
                </a:lnTo>
                <a:lnTo>
                  <a:pt x="24383" y="809117"/>
                </a:lnTo>
                <a:lnTo>
                  <a:pt x="50926" y="826897"/>
                </a:lnTo>
                <a:lnTo>
                  <a:pt x="83312" y="833501"/>
                </a:lnTo>
                <a:lnTo>
                  <a:pt x="3247771" y="833501"/>
                </a:lnTo>
                <a:lnTo>
                  <a:pt x="3280155" y="826897"/>
                </a:lnTo>
                <a:lnTo>
                  <a:pt x="3306699" y="809117"/>
                </a:lnTo>
                <a:lnTo>
                  <a:pt x="3324479" y="782574"/>
                </a:lnTo>
                <a:lnTo>
                  <a:pt x="3331082" y="750188"/>
                </a:lnTo>
                <a:lnTo>
                  <a:pt x="3331082" y="83312"/>
                </a:lnTo>
                <a:lnTo>
                  <a:pt x="3324479" y="50926"/>
                </a:lnTo>
                <a:lnTo>
                  <a:pt x="3306699" y="24384"/>
                </a:lnTo>
                <a:lnTo>
                  <a:pt x="3280155" y="6604"/>
                </a:lnTo>
                <a:lnTo>
                  <a:pt x="3247771" y="0"/>
                </a:lnTo>
                <a:close/>
              </a:path>
            </a:pathLst>
          </a:custGeom>
          <a:solidFill>
            <a:srgbClr val="4470C4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348221" y="1366265"/>
            <a:ext cx="3269615" cy="59753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334010" marR="5080" lvl="0" indent="-321945" algn="l" defTabSz="914400" rtl="0" eaLnBrk="1" fontAlgn="auto" latinLnBrk="0" hangingPunct="1">
              <a:lnSpc>
                <a:spcPts val="2100"/>
              </a:lnSpc>
              <a:spcBef>
                <a:spcPts val="4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Механизмы 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вариативности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в 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обновленных</a:t>
            </a:r>
            <a:r>
              <a:rPr kumimoji="0" sz="2000" b="0" i="0" u="none" strike="noStrike" kern="120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2000" b="0" i="0" u="none" strike="noStrike" kern="1200" cap="none" spc="-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ФГОС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/>
              <a:ea typeface="+mn-ea"/>
              <a:cs typeface="Microsoft Sans Serif"/>
            </a:endParaRPr>
          </a:p>
        </p:txBody>
      </p:sp>
      <p:pic>
        <p:nvPicPr>
          <p:cNvPr id="22" name="object 2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85176" y="2176272"/>
            <a:ext cx="146303" cy="146303"/>
          </a:xfrm>
          <a:prstGeom prst="rect">
            <a:avLst/>
          </a:prstGeom>
        </p:spPr>
      </p:pic>
      <p:grpSp>
        <p:nvGrpSpPr>
          <p:cNvPr id="23" name="object 23"/>
          <p:cNvGrpSpPr/>
          <p:nvPr/>
        </p:nvGrpSpPr>
        <p:grpSpPr>
          <a:xfrm>
            <a:off x="6286246" y="2389377"/>
            <a:ext cx="3343910" cy="844550"/>
            <a:chOff x="6286246" y="2389377"/>
            <a:chExt cx="3343910" cy="844550"/>
          </a:xfrm>
        </p:grpSpPr>
        <p:sp>
          <p:nvSpPr>
            <p:cNvPr id="24" name="object 24"/>
            <p:cNvSpPr/>
            <p:nvPr/>
          </p:nvSpPr>
          <p:spPr>
            <a:xfrm>
              <a:off x="6292596" y="2395727"/>
              <a:ext cx="3331210" cy="831850"/>
            </a:xfrm>
            <a:custGeom>
              <a:avLst/>
              <a:gdLst/>
              <a:ahLst/>
              <a:cxnLst/>
              <a:rect l="l" t="t" r="r" b="b"/>
              <a:pathLst>
                <a:path w="3331209" h="831850">
                  <a:moveTo>
                    <a:pt x="3247898" y="0"/>
                  </a:moveTo>
                  <a:lnTo>
                    <a:pt x="83184" y="0"/>
                  </a:lnTo>
                  <a:lnTo>
                    <a:pt x="50800" y="6476"/>
                  </a:lnTo>
                  <a:lnTo>
                    <a:pt x="24383" y="24384"/>
                  </a:lnTo>
                  <a:lnTo>
                    <a:pt x="6476" y="50800"/>
                  </a:lnTo>
                  <a:lnTo>
                    <a:pt x="0" y="83185"/>
                  </a:lnTo>
                  <a:lnTo>
                    <a:pt x="0" y="748538"/>
                  </a:lnTo>
                  <a:lnTo>
                    <a:pt x="6476" y="780923"/>
                  </a:lnTo>
                  <a:lnTo>
                    <a:pt x="24383" y="807338"/>
                  </a:lnTo>
                  <a:lnTo>
                    <a:pt x="50800" y="825246"/>
                  </a:lnTo>
                  <a:lnTo>
                    <a:pt x="83184" y="831723"/>
                  </a:lnTo>
                  <a:lnTo>
                    <a:pt x="3247898" y="831723"/>
                  </a:lnTo>
                  <a:lnTo>
                    <a:pt x="3280282" y="825246"/>
                  </a:lnTo>
                  <a:lnTo>
                    <a:pt x="3306699" y="807338"/>
                  </a:lnTo>
                  <a:lnTo>
                    <a:pt x="3324605" y="780923"/>
                  </a:lnTo>
                  <a:lnTo>
                    <a:pt x="3331082" y="748538"/>
                  </a:lnTo>
                  <a:lnTo>
                    <a:pt x="3331082" y="83185"/>
                  </a:lnTo>
                  <a:lnTo>
                    <a:pt x="3324605" y="50800"/>
                  </a:lnTo>
                  <a:lnTo>
                    <a:pt x="3306699" y="24384"/>
                  </a:lnTo>
                  <a:lnTo>
                    <a:pt x="3280282" y="6476"/>
                  </a:lnTo>
                  <a:lnTo>
                    <a:pt x="3247898" y="0"/>
                  </a:lnTo>
                  <a:close/>
                </a:path>
              </a:pathLst>
            </a:custGeom>
            <a:solidFill>
              <a:srgbClr val="CFD3EA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object 25"/>
            <p:cNvSpPr/>
            <p:nvPr/>
          </p:nvSpPr>
          <p:spPr>
            <a:xfrm>
              <a:off x="6292596" y="2395727"/>
              <a:ext cx="3331210" cy="831850"/>
            </a:xfrm>
            <a:custGeom>
              <a:avLst/>
              <a:gdLst/>
              <a:ahLst/>
              <a:cxnLst/>
              <a:rect l="l" t="t" r="r" b="b"/>
              <a:pathLst>
                <a:path w="3331209" h="831850">
                  <a:moveTo>
                    <a:pt x="0" y="83185"/>
                  </a:moveTo>
                  <a:lnTo>
                    <a:pt x="6476" y="50800"/>
                  </a:lnTo>
                  <a:lnTo>
                    <a:pt x="24383" y="24384"/>
                  </a:lnTo>
                  <a:lnTo>
                    <a:pt x="50800" y="6476"/>
                  </a:lnTo>
                  <a:lnTo>
                    <a:pt x="83184" y="0"/>
                  </a:lnTo>
                  <a:lnTo>
                    <a:pt x="3247898" y="0"/>
                  </a:lnTo>
                  <a:lnTo>
                    <a:pt x="3280282" y="6476"/>
                  </a:lnTo>
                  <a:lnTo>
                    <a:pt x="3306699" y="24384"/>
                  </a:lnTo>
                  <a:lnTo>
                    <a:pt x="3324605" y="50800"/>
                  </a:lnTo>
                  <a:lnTo>
                    <a:pt x="3331082" y="83185"/>
                  </a:lnTo>
                  <a:lnTo>
                    <a:pt x="3331082" y="748538"/>
                  </a:lnTo>
                  <a:lnTo>
                    <a:pt x="3324605" y="780923"/>
                  </a:lnTo>
                  <a:lnTo>
                    <a:pt x="3306699" y="807338"/>
                  </a:lnTo>
                  <a:lnTo>
                    <a:pt x="3280282" y="825246"/>
                  </a:lnTo>
                  <a:lnTo>
                    <a:pt x="3247898" y="831723"/>
                  </a:lnTo>
                  <a:lnTo>
                    <a:pt x="83184" y="831723"/>
                  </a:lnTo>
                  <a:lnTo>
                    <a:pt x="50800" y="825246"/>
                  </a:lnTo>
                  <a:lnTo>
                    <a:pt x="24383" y="807338"/>
                  </a:lnTo>
                  <a:lnTo>
                    <a:pt x="6476" y="780923"/>
                  </a:lnTo>
                  <a:lnTo>
                    <a:pt x="0" y="748538"/>
                  </a:lnTo>
                  <a:lnTo>
                    <a:pt x="0" y="83185"/>
                  </a:lnTo>
                  <a:close/>
                </a:path>
              </a:pathLst>
            </a:custGeom>
            <a:ln w="12192">
              <a:solidFill>
                <a:srgbClr val="CFD3EA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6584442" y="2495169"/>
            <a:ext cx="2804160" cy="620395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2700" marR="5080" lvl="0" indent="-635" algn="ctr" defTabSz="914400" rtl="0" eaLnBrk="1" fontAlgn="auto" latinLnBrk="0" hangingPunct="1">
              <a:lnSpc>
                <a:spcPts val="1500"/>
              </a:lnSpc>
              <a:spcBef>
                <a:spcPts val="3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Часть ОП 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по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выбору </a:t>
            </a:r>
            <a:r>
              <a:rPr kumimoji="0" sz="14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участников </a:t>
            </a:r>
            <a:r>
              <a:rPr kumimoji="0" sz="1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4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образовательного 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процесса </a:t>
            </a:r>
            <a:r>
              <a:rPr kumimoji="0" sz="1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(п.16 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400" b="0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ФГОС)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/>
              <a:ea typeface="+mn-ea"/>
              <a:cs typeface="Microsoft Sans Serif"/>
            </a:endParaRPr>
          </a:p>
        </p:txBody>
      </p:sp>
      <p:pic>
        <p:nvPicPr>
          <p:cNvPr id="27" name="object 2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85176" y="3300984"/>
            <a:ext cx="146303" cy="146303"/>
          </a:xfrm>
          <a:prstGeom prst="rect">
            <a:avLst/>
          </a:prstGeom>
        </p:spPr>
      </p:pic>
      <p:grpSp>
        <p:nvGrpSpPr>
          <p:cNvPr id="28" name="object 28"/>
          <p:cNvGrpSpPr/>
          <p:nvPr/>
        </p:nvGrpSpPr>
        <p:grpSpPr>
          <a:xfrm>
            <a:off x="6286246" y="3512565"/>
            <a:ext cx="3343910" cy="846455"/>
            <a:chOff x="6286246" y="3512565"/>
            <a:chExt cx="3343910" cy="846455"/>
          </a:xfrm>
        </p:grpSpPr>
        <p:sp>
          <p:nvSpPr>
            <p:cNvPr id="29" name="object 29"/>
            <p:cNvSpPr/>
            <p:nvPr/>
          </p:nvSpPr>
          <p:spPr>
            <a:xfrm>
              <a:off x="6292596" y="3518915"/>
              <a:ext cx="3331210" cy="833755"/>
            </a:xfrm>
            <a:custGeom>
              <a:avLst/>
              <a:gdLst/>
              <a:ahLst/>
              <a:cxnLst/>
              <a:rect l="l" t="t" r="r" b="b"/>
              <a:pathLst>
                <a:path w="3331209" h="833754">
                  <a:moveTo>
                    <a:pt x="3247771" y="0"/>
                  </a:moveTo>
                  <a:lnTo>
                    <a:pt x="83312" y="0"/>
                  </a:lnTo>
                  <a:lnTo>
                    <a:pt x="50926" y="6604"/>
                  </a:lnTo>
                  <a:lnTo>
                    <a:pt x="24383" y="24384"/>
                  </a:lnTo>
                  <a:lnTo>
                    <a:pt x="6603" y="50926"/>
                  </a:lnTo>
                  <a:lnTo>
                    <a:pt x="0" y="83312"/>
                  </a:lnTo>
                  <a:lnTo>
                    <a:pt x="0" y="750189"/>
                  </a:lnTo>
                  <a:lnTo>
                    <a:pt x="6603" y="782574"/>
                  </a:lnTo>
                  <a:lnTo>
                    <a:pt x="24383" y="809117"/>
                  </a:lnTo>
                  <a:lnTo>
                    <a:pt x="50926" y="826897"/>
                  </a:lnTo>
                  <a:lnTo>
                    <a:pt x="83312" y="833501"/>
                  </a:lnTo>
                  <a:lnTo>
                    <a:pt x="3247771" y="833501"/>
                  </a:lnTo>
                  <a:lnTo>
                    <a:pt x="3280155" y="826897"/>
                  </a:lnTo>
                  <a:lnTo>
                    <a:pt x="3306699" y="809117"/>
                  </a:lnTo>
                  <a:lnTo>
                    <a:pt x="3324479" y="782574"/>
                  </a:lnTo>
                  <a:lnTo>
                    <a:pt x="3331082" y="750189"/>
                  </a:lnTo>
                  <a:lnTo>
                    <a:pt x="3331082" y="83312"/>
                  </a:lnTo>
                  <a:lnTo>
                    <a:pt x="3324479" y="50926"/>
                  </a:lnTo>
                  <a:lnTo>
                    <a:pt x="3306699" y="24384"/>
                  </a:lnTo>
                  <a:lnTo>
                    <a:pt x="3280155" y="6604"/>
                  </a:lnTo>
                  <a:lnTo>
                    <a:pt x="3247771" y="0"/>
                  </a:lnTo>
                  <a:close/>
                </a:path>
              </a:pathLst>
            </a:custGeom>
            <a:solidFill>
              <a:srgbClr val="CFD3EA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object 30"/>
            <p:cNvSpPr/>
            <p:nvPr/>
          </p:nvSpPr>
          <p:spPr>
            <a:xfrm>
              <a:off x="6292596" y="3518915"/>
              <a:ext cx="3331210" cy="833755"/>
            </a:xfrm>
            <a:custGeom>
              <a:avLst/>
              <a:gdLst/>
              <a:ahLst/>
              <a:cxnLst/>
              <a:rect l="l" t="t" r="r" b="b"/>
              <a:pathLst>
                <a:path w="3331209" h="833754">
                  <a:moveTo>
                    <a:pt x="0" y="83312"/>
                  </a:moveTo>
                  <a:lnTo>
                    <a:pt x="6603" y="50926"/>
                  </a:lnTo>
                  <a:lnTo>
                    <a:pt x="24383" y="24384"/>
                  </a:lnTo>
                  <a:lnTo>
                    <a:pt x="50926" y="6604"/>
                  </a:lnTo>
                  <a:lnTo>
                    <a:pt x="83312" y="0"/>
                  </a:lnTo>
                  <a:lnTo>
                    <a:pt x="3247771" y="0"/>
                  </a:lnTo>
                  <a:lnTo>
                    <a:pt x="3280155" y="6604"/>
                  </a:lnTo>
                  <a:lnTo>
                    <a:pt x="3306699" y="24384"/>
                  </a:lnTo>
                  <a:lnTo>
                    <a:pt x="3324479" y="50926"/>
                  </a:lnTo>
                  <a:lnTo>
                    <a:pt x="3331082" y="83312"/>
                  </a:lnTo>
                  <a:lnTo>
                    <a:pt x="3331082" y="750189"/>
                  </a:lnTo>
                  <a:lnTo>
                    <a:pt x="3324479" y="782574"/>
                  </a:lnTo>
                  <a:lnTo>
                    <a:pt x="3306699" y="809117"/>
                  </a:lnTo>
                  <a:lnTo>
                    <a:pt x="3280155" y="826897"/>
                  </a:lnTo>
                  <a:lnTo>
                    <a:pt x="3247771" y="833501"/>
                  </a:lnTo>
                  <a:lnTo>
                    <a:pt x="83312" y="833501"/>
                  </a:lnTo>
                  <a:lnTo>
                    <a:pt x="50926" y="826897"/>
                  </a:lnTo>
                  <a:lnTo>
                    <a:pt x="24383" y="809117"/>
                  </a:lnTo>
                  <a:lnTo>
                    <a:pt x="6603" y="782574"/>
                  </a:lnTo>
                  <a:lnTo>
                    <a:pt x="0" y="750189"/>
                  </a:lnTo>
                  <a:lnTo>
                    <a:pt x="0" y="83312"/>
                  </a:lnTo>
                  <a:close/>
                </a:path>
              </a:pathLst>
            </a:custGeom>
            <a:ln w="12192">
              <a:solidFill>
                <a:srgbClr val="CFD3EA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6564883" y="3693414"/>
            <a:ext cx="2792730" cy="443865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5080" lvl="0" indent="350520" algn="l" defTabSz="914400" rtl="0" eaLnBrk="1" fontAlgn="auto" latinLnBrk="0" hangingPunct="1">
              <a:lnSpc>
                <a:spcPts val="1610"/>
              </a:lnSpc>
              <a:spcBef>
                <a:spcPts val="2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Во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зм</a:t>
            </a:r>
            <a:r>
              <a:rPr kumimoji="0" sz="1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о</a:t>
            </a:r>
            <a:r>
              <a:rPr kumimoji="0" sz="14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ж</a:t>
            </a:r>
            <a:r>
              <a:rPr kumimoji="0" sz="14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но</a:t>
            </a:r>
            <a:r>
              <a:rPr kumimoji="0" sz="14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ст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ь</a:t>
            </a:r>
            <a:r>
              <a:rPr kumimoji="0" sz="1400" b="0" i="0" u="none" strike="noStrike" kern="1200" cap="none" spc="-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4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ра</a:t>
            </a:r>
            <a:r>
              <a:rPr kumimoji="0" sz="14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з</a:t>
            </a:r>
            <a:r>
              <a:rPr kumimoji="0" sz="14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ра</a:t>
            </a:r>
            <a:r>
              <a:rPr kumimoji="0" sz="14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б</a:t>
            </a:r>
            <a:r>
              <a:rPr kumimoji="0" sz="14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о</a:t>
            </a:r>
            <a:r>
              <a:rPr kumimoji="0" sz="14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т</a:t>
            </a:r>
            <a:r>
              <a:rPr kumimoji="0" sz="14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к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и  д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и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ффер</a:t>
            </a:r>
            <a:r>
              <a:rPr kumimoji="0" sz="1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енц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ир</a:t>
            </a:r>
            <a:r>
              <a:rPr kumimoji="0" sz="1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ованны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х</a:t>
            </a:r>
            <a:r>
              <a:rPr kumimoji="0" sz="1400" b="0" i="0" u="none" strike="noStrike" kern="1200" cap="none" spc="-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4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про</a:t>
            </a:r>
            <a:r>
              <a:rPr kumimoji="0" sz="14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г</a:t>
            </a:r>
            <a:r>
              <a:rPr kumimoji="0" sz="14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ра</a:t>
            </a:r>
            <a:r>
              <a:rPr kumimoji="0" sz="14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мм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.</a:t>
            </a:r>
          </a:p>
        </p:txBody>
      </p:sp>
      <p:pic>
        <p:nvPicPr>
          <p:cNvPr id="32" name="object 3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85176" y="4424171"/>
            <a:ext cx="146303" cy="146304"/>
          </a:xfrm>
          <a:prstGeom prst="rect">
            <a:avLst/>
          </a:prstGeom>
        </p:spPr>
      </p:pic>
      <p:grpSp>
        <p:nvGrpSpPr>
          <p:cNvPr id="33" name="object 33"/>
          <p:cNvGrpSpPr/>
          <p:nvPr/>
        </p:nvGrpSpPr>
        <p:grpSpPr>
          <a:xfrm>
            <a:off x="6286246" y="4637278"/>
            <a:ext cx="3343910" cy="844550"/>
            <a:chOff x="6286246" y="4637278"/>
            <a:chExt cx="3343910" cy="844550"/>
          </a:xfrm>
        </p:grpSpPr>
        <p:sp>
          <p:nvSpPr>
            <p:cNvPr id="34" name="object 34"/>
            <p:cNvSpPr/>
            <p:nvPr/>
          </p:nvSpPr>
          <p:spPr>
            <a:xfrm>
              <a:off x="6292596" y="4643628"/>
              <a:ext cx="3331210" cy="831850"/>
            </a:xfrm>
            <a:custGeom>
              <a:avLst/>
              <a:gdLst/>
              <a:ahLst/>
              <a:cxnLst/>
              <a:rect l="l" t="t" r="r" b="b"/>
              <a:pathLst>
                <a:path w="3331209" h="831850">
                  <a:moveTo>
                    <a:pt x="3247898" y="0"/>
                  </a:moveTo>
                  <a:lnTo>
                    <a:pt x="83184" y="0"/>
                  </a:lnTo>
                  <a:lnTo>
                    <a:pt x="50800" y="6477"/>
                  </a:lnTo>
                  <a:lnTo>
                    <a:pt x="24383" y="24384"/>
                  </a:lnTo>
                  <a:lnTo>
                    <a:pt x="6476" y="50800"/>
                  </a:lnTo>
                  <a:lnTo>
                    <a:pt x="0" y="83185"/>
                  </a:lnTo>
                  <a:lnTo>
                    <a:pt x="0" y="748538"/>
                  </a:lnTo>
                  <a:lnTo>
                    <a:pt x="6476" y="780923"/>
                  </a:lnTo>
                  <a:lnTo>
                    <a:pt x="24383" y="807339"/>
                  </a:lnTo>
                  <a:lnTo>
                    <a:pt x="50800" y="825246"/>
                  </a:lnTo>
                  <a:lnTo>
                    <a:pt x="83184" y="831723"/>
                  </a:lnTo>
                  <a:lnTo>
                    <a:pt x="3247898" y="831723"/>
                  </a:lnTo>
                  <a:lnTo>
                    <a:pt x="3280282" y="825246"/>
                  </a:lnTo>
                  <a:lnTo>
                    <a:pt x="3306699" y="807339"/>
                  </a:lnTo>
                  <a:lnTo>
                    <a:pt x="3324605" y="780923"/>
                  </a:lnTo>
                  <a:lnTo>
                    <a:pt x="3331082" y="748538"/>
                  </a:lnTo>
                  <a:lnTo>
                    <a:pt x="3331082" y="83185"/>
                  </a:lnTo>
                  <a:lnTo>
                    <a:pt x="3324605" y="50800"/>
                  </a:lnTo>
                  <a:lnTo>
                    <a:pt x="3306699" y="24384"/>
                  </a:lnTo>
                  <a:lnTo>
                    <a:pt x="3280282" y="6477"/>
                  </a:lnTo>
                  <a:lnTo>
                    <a:pt x="3247898" y="0"/>
                  </a:lnTo>
                  <a:close/>
                </a:path>
              </a:pathLst>
            </a:custGeom>
            <a:solidFill>
              <a:srgbClr val="CFD3EA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object 35"/>
            <p:cNvSpPr/>
            <p:nvPr/>
          </p:nvSpPr>
          <p:spPr>
            <a:xfrm>
              <a:off x="6292596" y="4643628"/>
              <a:ext cx="3331210" cy="831850"/>
            </a:xfrm>
            <a:custGeom>
              <a:avLst/>
              <a:gdLst/>
              <a:ahLst/>
              <a:cxnLst/>
              <a:rect l="l" t="t" r="r" b="b"/>
              <a:pathLst>
                <a:path w="3331209" h="831850">
                  <a:moveTo>
                    <a:pt x="0" y="83185"/>
                  </a:moveTo>
                  <a:lnTo>
                    <a:pt x="6476" y="50800"/>
                  </a:lnTo>
                  <a:lnTo>
                    <a:pt x="24383" y="24384"/>
                  </a:lnTo>
                  <a:lnTo>
                    <a:pt x="50800" y="6477"/>
                  </a:lnTo>
                  <a:lnTo>
                    <a:pt x="83184" y="0"/>
                  </a:lnTo>
                  <a:lnTo>
                    <a:pt x="3247898" y="0"/>
                  </a:lnTo>
                  <a:lnTo>
                    <a:pt x="3280282" y="6477"/>
                  </a:lnTo>
                  <a:lnTo>
                    <a:pt x="3306699" y="24384"/>
                  </a:lnTo>
                  <a:lnTo>
                    <a:pt x="3324605" y="50800"/>
                  </a:lnTo>
                  <a:lnTo>
                    <a:pt x="3331082" y="83185"/>
                  </a:lnTo>
                  <a:lnTo>
                    <a:pt x="3331082" y="748538"/>
                  </a:lnTo>
                  <a:lnTo>
                    <a:pt x="3324605" y="780923"/>
                  </a:lnTo>
                  <a:lnTo>
                    <a:pt x="3306699" y="807339"/>
                  </a:lnTo>
                  <a:lnTo>
                    <a:pt x="3280282" y="825246"/>
                  </a:lnTo>
                  <a:lnTo>
                    <a:pt x="3247898" y="831723"/>
                  </a:lnTo>
                  <a:lnTo>
                    <a:pt x="83184" y="831723"/>
                  </a:lnTo>
                  <a:lnTo>
                    <a:pt x="50800" y="825246"/>
                  </a:lnTo>
                  <a:lnTo>
                    <a:pt x="24383" y="807339"/>
                  </a:lnTo>
                  <a:lnTo>
                    <a:pt x="6476" y="780923"/>
                  </a:lnTo>
                  <a:lnTo>
                    <a:pt x="0" y="748538"/>
                  </a:lnTo>
                  <a:lnTo>
                    <a:pt x="0" y="83185"/>
                  </a:lnTo>
                  <a:close/>
                </a:path>
              </a:pathLst>
            </a:custGeom>
            <a:ln w="12192">
              <a:solidFill>
                <a:srgbClr val="CFD3EA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6378702" y="4744339"/>
            <a:ext cx="3218815" cy="620395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080" lvl="0" indent="-3810" algn="ctr" defTabSz="914400" rtl="0" eaLnBrk="1" fontAlgn="auto" latinLnBrk="0" hangingPunct="1">
              <a:lnSpc>
                <a:spcPts val="15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Во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зм</a:t>
            </a:r>
            <a:r>
              <a:rPr kumimoji="0" sz="1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о</a:t>
            </a:r>
            <a:r>
              <a:rPr kumimoji="0" sz="14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ж</a:t>
            </a:r>
            <a:r>
              <a:rPr kumimoji="0" sz="14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но</a:t>
            </a:r>
            <a:r>
              <a:rPr kumimoji="0" sz="14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ст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ь</a:t>
            </a:r>
            <a:r>
              <a:rPr kumimoji="0" sz="1400" b="0" i="0" u="none" strike="noStrike" kern="120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4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ра</a:t>
            </a:r>
            <a:r>
              <a:rPr kumimoji="0" sz="14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з</a:t>
            </a:r>
            <a:r>
              <a:rPr kumimoji="0" sz="14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ра</a:t>
            </a:r>
            <a:r>
              <a:rPr kumimoji="0" sz="14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б</a:t>
            </a:r>
            <a:r>
              <a:rPr kumimoji="0" sz="14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о</a:t>
            </a:r>
            <a:r>
              <a:rPr kumimoji="0" sz="14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т</a:t>
            </a:r>
            <a:r>
              <a:rPr kumimoji="0" sz="14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к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и</a:t>
            </a:r>
            <a:r>
              <a:rPr kumimoji="0" sz="1400" b="0" i="0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и  </a:t>
            </a:r>
            <a:r>
              <a:rPr kumimoji="0" sz="1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реализации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индивидуальных </a:t>
            </a:r>
            <a:r>
              <a:rPr kumimoji="0" sz="1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учебных 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планов</a:t>
            </a:r>
            <a:r>
              <a:rPr kumimoji="0" sz="14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(п.8)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/>
              <a:ea typeface="+mn-ea"/>
              <a:cs typeface="Microsoft Sans Serif"/>
            </a:endParaRPr>
          </a:p>
        </p:txBody>
      </p:sp>
      <p:pic>
        <p:nvPicPr>
          <p:cNvPr id="37" name="object 3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85176" y="5548884"/>
            <a:ext cx="146303" cy="146303"/>
          </a:xfrm>
          <a:prstGeom prst="rect">
            <a:avLst/>
          </a:prstGeom>
        </p:spPr>
      </p:pic>
      <p:grpSp>
        <p:nvGrpSpPr>
          <p:cNvPr id="38" name="object 38"/>
          <p:cNvGrpSpPr/>
          <p:nvPr/>
        </p:nvGrpSpPr>
        <p:grpSpPr>
          <a:xfrm>
            <a:off x="6286500" y="5760720"/>
            <a:ext cx="3343275" cy="845819"/>
            <a:chOff x="6286500" y="5760720"/>
            <a:chExt cx="3343275" cy="845819"/>
          </a:xfrm>
        </p:grpSpPr>
        <p:sp>
          <p:nvSpPr>
            <p:cNvPr id="39" name="object 39"/>
            <p:cNvSpPr/>
            <p:nvPr/>
          </p:nvSpPr>
          <p:spPr>
            <a:xfrm>
              <a:off x="6292595" y="5766816"/>
              <a:ext cx="3331210" cy="833755"/>
            </a:xfrm>
            <a:custGeom>
              <a:avLst/>
              <a:gdLst/>
              <a:ahLst/>
              <a:cxnLst/>
              <a:rect l="l" t="t" r="r" b="b"/>
              <a:pathLst>
                <a:path w="3331209" h="833754">
                  <a:moveTo>
                    <a:pt x="3247771" y="0"/>
                  </a:moveTo>
                  <a:lnTo>
                    <a:pt x="83312" y="0"/>
                  </a:lnTo>
                  <a:lnTo>
                    <a:pt x="50926" y="6553"/>
                  </a:lnTo>
                  <a:lnTo>
                    <a:pt x="24383" y="24409"/>
                  </a:lnTo>
                  <a:lnTo>
                    <a:pt x="6603" y="50901"/>
                  </a:lnTo>
                  <a:lnTo>
                    <a:pt x="0" y="83350"/>
                  </a:lnTo>
                  <a:lnTo>
                    <a:pt x="0" y="750150"/>
                  </a:lnTo>
                  <a:lnTo>
                    <a:pt x="6603" y="782599"/>
                  </a:lnTo>
                  <a:lnTo>
                    <a:pt x="24383" y="809091"/>
                  </a:lnTo>
                  <a:lnTo>
                    <a:pt x="50926" y="826947"/>
                  </a:lnTo>
                  <a:lnTo>
                    <a:pt x="83312" y="833501"/>
                  </a:lnTo>
                  <a:lnTo>
                    <a:pt x="3247771" y="833501"/>
                  </a:lnTo>
                  <a:lnTo>
                    <a:pt x="3280155" y="826947"/>
                  </a:lnTo>
                  <a:lnTo>
                    <a:pt x="3306699" y="809091"/>
                  </a:lnTo>
                  <a:lnTo>
                    <a:pt x="3324479" y="782599"/>
                  </a:lnTo>
                  <a:lnTo>
                    <a:pt x="3331082" y="750150"/>
                  </a:lnTo>
                  <a:lnTo>
                    <a:pt x="3331082" y="83350"/>
                  </a:lnTo>
                  <a:lnTo>
                    <a:pt x="3324479" y="50901"/>
                  </a:lnTo>
                  <a:lnTo>
                    <a:pt x="3306699" y="24409"/>
                  </a:lnTo>
                  <a:lnTo>
                    <a:pt x="3280155" y="6553"/>
                  </a:lnTo>
                  <a:lnTo>
                    <a:pt x="3247771" y="0"/>
                  </a:lnTo>
                  <a:close/>
                </a:path>
              </a:pathLst>
            </a:custGeom>
            <a:solidFill>
              <a:srgbClr val="CFD3EA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object 40"/>
            <p:cNvSpPr/>
            <p:nvPr/>
          </p:nvSpPr>
          <p:spPr>
            <a:xfrm>
              <a:off x="6292595" y="5766816"/>
              <a:ext cx="3331210" cy="833755"/>
            </a:xfrm>
            <a:custGeom>
              <a:avLst/>
              <a:gdLst/>
              <a:ahLst/>
              <a:cxnLst/>
              <a:rect l="l" t="t" r="r" b="b"/>
              <a:pathLst>
                <a:path w="3331209" h="833754">
                  <a:moveTo>
                    <a:pt x="0" y="83350"/>
                  </a:moveTo>
                  <a:lnTo>
                    <a:pt x="6603" y="50901"/>
                  </a:lnTo>
                  <a:lnTo>
                    <a:pt x="24383" y="24409"/>
                  </a:lnTo>
                  <a:lnTo>
                    <a:pt x="50926" y="6553"/>
                  </a:lnTo>
                  <a:lnTo>
                    <a:pt x="83312" y="0"/>
                  </a:lnTo>
                  <a:lnTo>
                    <a:pt x="3247771" y="0"/>
                  </a:lnTo>
                  <a:lnTo>
                    <a:pt x="3280155" y="6553"/>
                  </a:lnTo>
                  <a:lnTo>
                    <a:pt x="3306699" y="24409"/>
                  </a:lnTo>
                  <a:lnTo>
                    <a:pt x="3324479" y="50901"/>
                  </a:lnTo>
                  <a:lnTo>
                    <a:pt x="3331082" y="83350"/>
                  </a:lnTo>
                  <a:lnTo>
                    <a:pt x="3331082" y="750150"/>
                  </a:lnTo>
                  <a:lnTo>
                    <a:pt x="3324479" y="782599"/>
                  </a:lnTo>
                  <a:lnTo>
                    <a:pt x="3306699" y="809091"/>
                  </a:lnTo>
                  <a:lnTo>
                    <a:pt x="3280155" y="826947"/>
                  </a:lnTo>
                  <a:lnTo>
                    <a:pt x="3247771" y="833501"/>
                  </a:lnTo>
                  <a:lnTo>
                    <a:pt x="83312" y="833501"/>
                  </a:lnTo>
                  <a:lnTo>
                    <a:pt x="50926" y="826947"/>
                  </a:lnTo>
                  <a:lnTo>
                    <a:pt x="24383" y="809091"/>
                  </a:lnTo>
                  <a:lnTo>
                    <a:pt x="6603" y="782599"/>
                  </a:lnTo>
                  <a:lnTo>
                    <a:pt x="0" y="750150"/>
                  </a:lnTo>
                  <a:lnTo>
                    <a:pt x="0" y="83350"/>
                  </a:lnTo>
                  <a:close/>
                </a:path>
              </a:pathLst>
            </a:custGeom>
            <a:ln w="12192">
              <a:solidFill>
                <a:srgbClr val="CFD3EA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6369558" y="5768441"/>
            <a:ext cx="3234055" cy="791210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2065" marR="5080" lvl="0" indent="635" algn="ctr" defTabSz="914400" rtl="0" eaLnBrk="1" fontAlgn="auto" latinLnBrk="0" hangingPunct="1">
              <a:lnSpc>
                <a:spcPct val="86200"/>
              </a:lnSpc>
              <a:spcBef>
                <a:spcPts val="3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Произвольный </a:t>
            </a:r>
            <a:r>
              <a:rPr kumimoji="0" sz="14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характер </a:t>
            </a:r>
            <a:r>
              <a:rPr kumimoji="0" sz="1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выполнения 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требований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к</a:t>
            </a:r>
            <a:r>
              <a:rPr kumimoji="0" sz="1400" b="0" i="0" u="none" strike="noStrike" kern="1200" cap="none" spc="3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4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предметным </a:t>
            </a:r>
            <a:r>
              <a:rPr kumimoji="0" sz="14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4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результатам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для 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инновационных </a:t>
            </a:r>
            <a:r>
              <a:rPr kumimoji="0" sz="14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школ </a:t>
            </a:r>
            <a:r>
              <a:rPr kumimoji="0" sz="14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(п.12)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/>
              <a:ea typeface="+mn-ea"/>
              <a:cs typeface="Microsoft Sans Serif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5878067" y="2692933"/>
            <a:ext cx="364490" cy="181610"/>
            <a:chOff x="5878067" y="2692933"/>
            <a:chExt cx="364490" cy="181610"/>
          </a:xfrm>
        </p:grpSpPr>
        <p:sp>
          <p:nvSpPr>
            <p:cNvPr id="43" name="object 43"/>
            <p:cNvSpPr/>
            <p:nvPr/>
          </p:nvSpPr>
          <p:spPr>
            <a:xfrm>
              <a:off x="5884164" y="2699041"/>
              <a:ext cx="351790" cy="169545"/>
            </a:xfrm>
            <a:custGeom>
              <a:avLst/>
              <a:gdLst/>
              <a:ahLst/>
              <a:cxnLst/>
              <a:rect l="l" t="t" r="r" b="b"/>
              <a:pathLst>
                <a:path w="351789" h="169544">
                  <a:moveTo>
                    <a:pt x="351790" y="101333"/>
                  </a:moveTo>
                  <a:lnTo>
                    <a:pt x="0" y="101333"/>
                  </a:lnTo>
                  <a:lnTo>
                    <a:pt x="0" y="168998"/>
                  </a:lnTo>
                  <a:lnTo>
                    <a:pt x="351790" y="168998"/>
                  </a:lnTo>
                  <a:lnTo>
                    <a:pt x="351790" y="101333"/>
                  </a:lnTo>
                  <a:close/>
                </a:path>
                <a:path w="351789" h="169544">
                  <a:moveTo>
                    <a:pt x="351790" y="0"/>
                  </a:moveTo>
                  <a:lnTo>
                    <a:pt x="0" y="0"/>
                  </a:lnTo>
                  <a:lnTo>
                    <a:pt x="0" y="67652"/>
                  </a:lnTo>
                  <a:lnTo>
                    <a:pt x="351790" y="67652"/>
                  </a:lnTo>
                  <a:lnTo>
                    <a:pt x="351790" y="0"/>
                  </a:lnTo>
                  <a:close/>
                </a:path>
              </a:pathLst>
            </a:custGeom>
            <a:solidFill>
              <a:srgbClr val="4470C4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" name="object 44"/>
            <p:cNvSpPr/>
            <p:nvPr/>
          </p:nvSpPr>
          <p:spPr>
            <a:xfrm>
              <a:off x="5884163" y="2699029"/>
              <a:ext cx="351790" cy="169545"/>
            </a:xfrm>
            <a:custGeom>
              <a:avLst/>
              <a:gdLst/>
              <a:ahLst/>
              <a:cxnLst/>
              <a:rect l="l" t="t" r="r" b="b"/>
              <a:pathLst>
                <a:path w="351789" h="169544">
                  <a:moveTo>
                    <a:pt x="0" y="67665"/>
                  </a:moveTo>
                  <a:lnTo>
                    <a:pt x="351789" y="67665"/>
                  </a:lnTo>
                  <a:lnTo>
                    <a:pt x="351789" y="0"/>
                  </a:lnTo>
                  <a:lnTo>
                    <a:pt x="0" y="0"/>
                  </a:lnTo>
                  <a:lnTo>
                    <a:pt x="0" y="67665"/>
                  </a:lnTo>
                  <a:close/>
                </a:path>
                <a:path w="351789" h="169544">
                  <a:moveTo>
                    <a:pt x="0" y="169011"/>
                  </a:moveTo>
                  <a:lnTo>
                    <a:pt x="351789" y="169011"/>
                  </a:lnTo>
                  <a:lnTo>
                    <a:pt x="351789" y="101345"/>
                  </a:lnTo>
                  <a:lnTo>
                    <a:pt x="0" y="101345"/>
                  </a:lnTo>
                  <a:lnTo>
                    <a:pt x="0" y="169011"/>
                  </a:lnTo>
                  <a:close/>
                </a:path>
              </a:pathLst>
            </a:custGeom>
            <a:ln w="12192">
              <a:solidFill>
                <a:srgbClr val="2D528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45" name="object 4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858255" y="3869435"/>
            <a:ext cx="399288" cy="202692"/>
          </a:xfrm>
          <a:prstGeom prst="rect">
            <a:avLst/>
          </a:prstGeom>
        </p:spPr>
      </p:pic>
      <p:pic>
        <p:nvPicPr>
          <p:cNvPr id="46" name="object 4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868923" y="4942332"/>
            <a:ext cx="399288" cy="201168"/>
          </a:xfrm>
          <a:prstGeom prst="rect">
            <a:avLst/>
          </a:prstGeom>
        </p:spPr>
      </p:pic>
      <p:sp>
        <p:nvSpPr>
          <p:cNvPr id="47" name="object 47"/>
          <p:cNvSpPr txBox="1">
            <a:spLocks noGrp="1"/>
          </p:cNvSpPr>
          <p:nvPr>
            <p:ph type="title"/>
          </p:nvPr>
        </p:nvSpPr>
        <p:spPr>
          <a:xfrm>
            <a:off x="354094" y="-126152"/>
            <a:ext cx="11763718" cy="1274836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R="5080" algn="ctr">
              <a:lnSpc>
                <a:spcPct val="150000"/>
              </a:lnSpc>
            </a:pPr>
            <a:r>
              <a:rPr lang="ru-RU" sz="2800" b="1" dirty="0">
                <a:solidFill>
                  <a:srgbClr val="002060"/>
                </a:solidFill>
                <a:latin typeface="Bahnschrift Condensed" panose="020B0502040204020203" pitchFamily="34" charset="0"/>
                <a:cs typeface="Arial" panose="020B0604020202020204" pitchFamily="34" charset="0"/>
              </a:rPr>
              <a:t>Особенности ФГОС НОО и ФГОС ООО  2021 года</a:t>
            </a:r>
            <a:br>
              <a:rPr lang="ru-RU" sz="2800" b="1" dirty="0">
                <a:solidFill>
                  <a:srgbClr val="002060"/>
                </a:solidFill>
                <a:latin typeface="Bahnschrift Condensed" panose="020B0502040204020203" pitchFamily="34" charset="0"/>
                <a:cs typeface="Arial" panose="020B0604020202020204" pitchFamily="34" charset="0"/>
              </a:rPr>
            </a:br>
            <a:r>
              <a:rPr lang="ru-RU" sz="2800" b="1" dirty="0">
                <a:solidFill>
                  <a:srgbClr val="0070C0"/>
                </a:solidFill>
                <a:latin typeface="Bahnschrift Condensed" panose="020B0502040204020203" pitchFamily="34" charset="0"/>
                <a:cs typeface="Arial" panose="020B0604020202020204" pitchFamily="34" charset="0"/>
              </a:rPr>
              <a:t>1. </a:t>
            </a:r>
            <a:r>
              <a:rPr lang="ru-RU" b="1" spc="-15" dirty="0">
                <a:solidFill>
                  <a:srgbClr val="0070C0"/>
                </a:solidFill>
                <a:latin typeface="Bahnschrift Condensed" panose="020B0502040204020203" pitchFamily="34" charset="0"/>
                <a:cs typeface="Arial" panose="020B0604020202020204" pitchFamily="34" charset="0"/>
              </a:rPr>
              <a:t>Механизмы вариативности</a:t>
            </a:r>
            <a:endParaRPr spc="-15" dirty="0">
              <a:solidFill>
                <a:srgbClr val="0070C0"/>
              </a:solidFill>
            </a:endParaRPr>
          </a:p>
        </p:txBody>
      </p:sp>
      <p:sp>
        <p:nvSpPr>
          <p:cNvPr id="49" name="object 4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 marR="0" lvl="0" indent="0" algn="l" defTabSz="914400" rtl="0" eaLnBrk="1" fontAlgn="auto" latinLnBrk="0" hangingPunct="1">
              <a:lnSpc>
                <a:spcPts val="188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70BA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pPr marL="38100" marR="0" lvl="0" indent="0" algn="l" defTabSz="914400" rtl="0" eaLnBrk="1" fontAlgn="auto" latinLnBrk="0" hangingPunct="1">
                <a:lnSpc>
                  <a:spcPts val="188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sz="1600" b="0" i="0" u="none" strike="noStrike" kern="1200" cap="none" spc="-5" normalizeH="0" baseline="0" noProof="0" dirty="0">
              <a:ln>
                <a:noFill/>
              </a:ln>
              <a:solidFill>
                <a:srgbClr val="0070BA"/>
              </a:solidFill>
              <a:effectLst/>
              <a:uLnTx/>
              <a:uFillTx/>
              <a:latin typeface="Microsoft Sans Serif"/>
              <a:ea typeface="+mn-ea"/>
              <a:cs typeface="Microsoft Sans Serif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FC58655-BDB9-4B22-B508-0D2BDADA491C}"/>
              </a:ext>
            </a:extLst>
          </p:cNvPr>
          <p:cNvSpPr txBox="1"/>
          <p:nvPr/>
        </p:nvSpPr>
        <p:spPr>
          <a:xfrm>
            <a:off x="87549" y="1519499"/>
            <a:ext cx="2396569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spc="-15" dirty="0">
                <a:solidFill>
                  <a:srgbClr val="0070C0"/>
                </a:solidFill>
                <a:latin typeface="Bahnschrift Condensed" panose="020B0502040204020203" pitchFamily="34" charset="0"/>
                <a:cs typeface="Arial" panose="020B0604020202020204" pitchFamily="34" charset="0"/>
              </a:rPr>
              <a:t>Обеспечивают вариативность содержания образовательных программ основного общего образования, возможность формирования программ разного уровня сложности и направленности с учетом потребностей и способностей  обучающихся.</a:t>
            </a:r>
            <a:br>
              <a:rPr lang="ru-RU" sz="2000" spc="-15" dirty="0">
                <a:solidFill>
                  <a:srgbClr val="0070C0"/>
                </a:solidFill>
                <a:latin typeface="Bahnschrift Condensed" panose="020B0502040204020203" pitchFamily="34" charset="0"/>
                <a:cs typeface="Arial" panose="020B0604020202020204" pitchFamily="34" charset="0"/>
              </a:rPr>
            </a:br>
            <a:endParaRPr lang="ru-RU" sz="2000" dirty="0"/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3A6D4099-55C9-41CE-B1FA-34FF3FD490B6}"/>
              </a:ext>
            </a:extLst>
          </p:cNvPr>
          <p:cNvSpPr/>
          <p:nvPr/>
        </p:nvSpPr>
        <p:spPr>
          <a:xfrm>
            <a:off x="11353800" y="6228480"/>
            <a:ext cx="526287" cy="44362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5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3731" y="307911"/>
            <a:ext cx="10338318" cy="606489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Bahnschrift Condensed" panose="020B0502040204020203" pitchFamily="34" charset="0"/>
                <a:cs typeface="Arial" panose="020B0604020202020204" pitchFamily="34" charset="0"/>
              </a:rPr>
              <a:t>Особенности ФГОС НОО и ФГОС ООО  2021 года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26877A-3FAB-4115-A738-B8449F6A06E4}"/>
              </a:ext>
            </a:extLst>
          </p:cNvPr>
          <p:cNvSpPr txBox="1"/>
          <p:nvPr/>
        </p:nvSpPr>
        <p:spPr>
          <a:xfrm>
            <a:off x="306984" y="914400"/>
            <a:ext cx="1157181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  <a:latin typeface="Bahnschrift Condensed" panose="020B0502040204020203" pitchFamily="34" charset="0"/>
              </a:rPr>
              <a:t>2 .Вариативность сроков реализации программ (не только в сторону увеличения, но и в сторону сокращения)</a:t>
            </a:r>
            <a:endParaRPr lang="ru-RU" sz="2800" b="1" dirty="0">
              <a:solidFill>
                <a:srgbClr val="0070C0"/>
              </a:solidFill>
            </a:endParaRPr>
          </a:p>
        </p:txBody>
      </p:sp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id="{36049EB9-BD7E-45CA-A5C9-63C168CF45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482199"/>
              </p:ext>
            </p:extLst>
          </p:nvPr>
        </p:nvGraphicFramePr>
        <p:xfrm>
          <a:off x="1018096" y="2950590"/>
          <a:ext cx="10243954" cy="330423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724379">
                  <a:extLst>
                    <a:ext uri="{9D8B030D-6E8A-4147-A177-3AD203B41FA5}">
                      <a16:colId xmlns:a16="http://schemas.microsoft.com/office/drawing/2014/main" val="2756403969"/>
                    </a:ext>
                  </a:extLst>
                </a:gridCol>
                <a:gridCol w="3276423">
                  <a:extLst>
                    <a:ext uri="{9D8B030D-6E8A-4147-A177-3AD203B41FA5}">
                      <a16:colId xmlns:a16="http://schemas.microsoft.com/office/drawing/2014/main" val="709438494"/>
                    </a:ext>
                  </a:extLst>
                </a:gridCol>
                <a:gridCol w="3243152">
                  <a:extLst>
                    <a:ext uri="{9D8B030D-6E8A-4147-A177-3AD203B41FA5}">
                      <a16:colId xmlns:a16="http://schemas.microsoft.com/office/drawing/2014/main" val="3946577542"/>
                    </a:ext>
                  </a:extLst>
                </a:gridCol>
              </a:tblGrid>
              <a:tr h="782891">
                <a:tc>
                  <a:txBody>
                    <a:bodyPr/>
                    <a:lstStyle/>
                    <a:p>
                      <a:pPr marL="903605" marR="387350" indent="-495935" algn="l"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</a:rPr>
                        <a:t>Границы</a:t>
                      </a:r>
                      <a:r>
                        <a:rPr lang="ru-RU" sz="2400" spc="-55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</a:rPr>
                        <a:t>аудиторной</a:t>
                      </a:r>
                      <a:r>
                        <a:rPr lang="ru-RU" sz="2400" spc="-335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</a:rPr>
                        <a:t>нагрузки </a:t>
                      </a:r>
                      <a:endParaRPr lang="ru-RU" sz="2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61670" marR="241300" indent="-400685" algn="l"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</a:rPr>
                        <a:t>Действующий ФГОС </a:t>
                      </a:r>
                      <a:r>
                        <a:rPr lang="ru-RU" sz="2400" spc="-335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</a:rPr>
                        <a:t>НОО</a:t>
                      </a:r>
                      <a:endParaRPr lang="ru-RU" sz="2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20395" marR="232410" indent="-365125" algn="l"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</a:rPr>
                        <a:t>Обновленный ФГОС</a:t>
                      </a:r>
                      <a:r>
                        <a:rPr lang="ru-RU" sz="2400" spc="-335" dirty="0">
                          <a:solidFill>
                            <a:srgbClr val="002060"/>
                          </a:solidFill>
                          <a:effectLst/>
                        </a:rPr>
                        <a:t>  </a:t>
                      </a:r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</a:rPr>
                        <a:t>НОО 2021 г.</a:t>
                      </a:r>
                      <a:endParaRPr lang="ru-RU" sz="2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4034514"/>
                  </a:ext>
                </a:extLst>
              </a:tr>
              <a:tr h="432314">
                <a:tc>
                  <a:txBody>
                    <a:bodyPr/>
                    <a:lstStyle/>
                    <a:p>
                      <a:pPr marL="48895" algn="l">
                        <a:spcBef>
                          <a:spcPts val="340"/>
                        </a:spcBef>
                      </a:pPr>
                      <a:r>
                        <a:rPr lang="ru-RU" sz="2400" b="1" dirty="0">
                          <a:solidFill>
                            <a:srgbClr val="0070C0"/>
                          </a:solidFill>
                          <a:effectLst/>
                          <a:latin typeface="Bahnschrift Condensed" panose="020B0502040204020203" pitchFamily="34" charset="0"/>
                        </a:rPr>
                        <a:t>Минимум</a:t>
                      </a:r>
                      <a:endParaRPr lang="ru-RU" sz="2400" b="1" dirty="0">
                        <a:solidFill>
                          <a:srgbClr val="0070C0"/>
                        </a:solidFill>
                        <a:effectLst/>
                        <a:latin typeface="Bahnschrift Condensed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2070" algn="ctr"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70C0"/>
                          </a:solidFill>
                          <a:effectLst/>
                          <a:latin typeface="Bahnschrift Condensed" panose="020B0502040204020203" pitchFamily="34" charset="0"/>
                        </a:rPr>
                        <a:t>2904</a:t>
                      </a:r>
                      <a:endParaRPr lang="ru-RU" sz="2400" b="1" dirty="0">
                        <a:solidFill>
                          <a:srgbClr val="0070C0"/>
                        </a:solidFill>
                        <a:effectLst/>
                        <a:latin typeface="Bahnschrift Condensed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8895" algn="ctr">
                        <a:spcBef>
                          <a:spcPts val="340"/>
                        </a:spcBef>
                      </a:pPr>
                      <a:r>
                        <a:rPr lang="ru-RU" sz="2400" b="1" dirty="0">
                          <a:solidFill>
                            <a:srgbClr val="0070C0"/>
                          </a:solidFill>
                          <a:effectLst/>
                          <a:latin typeface="Bahnschrift Condensed" panose="020B0502040204020203" pitchFamily="34" charset="0"/>
                        </a:rPr>
                        <a:t>2954</a:t>
                      </a:r>
                      <a:endParaRPr lang="ru-RU" sz="2400" b="1" dirty="0">
                        <a:solidFill>
                          <a:srgbClr val="0070C0"/>
                        </a:solidFill>
                        <a:effectLst/>
                        <a:latin typeface="Bahnschrift Condensed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0739556"/>
                  </a:ext>
                </a:extLst>
              </a:tr>
              <a:tr h="436913">
                <a:tc>
                  <a:txBody>
                    <a:bodyPr/>
                    <a:lstStyle/>
                    <a:p>
                      <a:pPr marL="48895" algn="l">
                        <a:spcBef>
                          <a:spcPts val="340"/>
                        </a:spcBef>
                      </a:pPr>
                      <a:r>
                        <a:rPr lang="ru-RU" sz="2400" b="1" dirty="0">
                          <a:solidFill>
                            <a:srgbClr val="0070C0"/>
                          </a:solidFill>
                          <a:effectLst/>
                          <a:latin typeface="Bahnschrift Condensed" panose="020B0502040204020203" pitchFamily="34" charset="0"/>
                        </a:rPr>
                        <a:t>Максимум</a:t>
                      </a:r>
                      <a:endParaRPr lang="ru-RU" sz="2400" b="1" dirty="0">
                        <a:solidFill>
                          <a:srgbClr val="0070C0"/>
                        </a:solidFill>
                        <a:effectLst/>
                        <a:latin typeface="Bahnschrift Condensed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2070" algn="ctr"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70C0"/>
                          </a:solidFill>
                          <a:effectLst/>
                          <a:latin typeface="Bahnschrift Condensed" panose="020B0502040204020203" pitchFamily="34" charset="0"/>
                        </a:rPr>
                        <a:t>3345</a:t>
                      </a:r>
                      <a:endParaRPr lang="ru-RU" sz="2400" b="1" dirty="0">
                        <a:solidFill>
                          <a:srgbClr val="0070C0"/>
                        </a:solidFill>
                        <a:effectLst/>
                        <a:latin typeface="Bahnschrift Condensed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8895" algn="ctr">
                        <a:spcBef>
                          <a:spcPts val="340"/>
                        </a:spcBef>
                      </a:pPr>
                      <a:r>
                        <a:rPr lang="ru-RU" sz="2400" b="1" dirty="0">
                          <a:solidFill>
                            <a:srgbClr val="0070C0"/>
                          </a:solidFill>
                          <a:effectLst/>
                          <a:latin typeface="Bahnschrift Condensed" panose="020B0502040204020203" pitchFamily="34" charset="0"/>
                        </a:rPr>
                        <a:t>3190</a:t>
                      </a:r>
                      <a:endParaRPr lang="ru-RU" sz="2400" b="1" dirty="0">
                        <a:solidFill>
                          <a:srgbClr val="0070C0"/>
                        </a:solidFill>
                        <a:effectLst/>
                        <a:latin typeface="Bahnschrift Condensed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7695998"/>
                  </a:ext>
                </a:extLst>
              </a:tr>
              <a:tr h="782891">
                <a:tc>
                  <a:txBody>
                    <a:bodyPr/>
                    <a:lstStyle/>
                    <a:p>
                      <a:pPr marL="903605" marR="387350" indent="-495935" algn="l"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</a:rPr>
                        <a:t>Границы</a:t>
                      </a:r>
                      <a:r>
                        <a:rPr lang="ru-RU" sz="2400" spc="-55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</a:rPr>
                        <a:t>аудиторной</a:t>
                      </a:r>
                      <a:r>
                        <a:rPr lang="ru-RU" sz="2400" spc="-335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</a:rPr>
                        <a:t>нагрузки</a:t>
                      </a:r>
                      <a:endParaRPr lang="ru-RU" sz="2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61670" marR="241300" indent="-400685" algn="l"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2060"/>
                          </a:solidFill>
                          <a:effectLst/>
                        </a:rPr>
                        <a:t>Действующий ФГОС</a:t>
                      </a:r>
                      <a:r>
                        <a:rPr lang="ru-RU" sz="2400" b="1" spc="-335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ru-RU" sz="2400" b="1" dirty="0">
                          <a:solidFill>
                            <a:srgbClr val="002060"/>
                          </a:solidFill>
                          <a:effectLst/>
                        </a:rPr>
                        <a:t>ООО</a:t>
                      </a:r>
                      <a:endParaRPr lang="ru-RU" sz="2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20395" marR="232410" indent="-365125" algn="l"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</a:rPr>
                        <a:t>Обновленный ФГОС</a:t>
                      </a:r>
                      <a:r>
                        <a:rPr lang="ru-RU" sz="2400" spc="-335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</a:rPr>
                        <a:t>ООО 2021</a:t>
                      </a:r>
                      <a:endParaRPr lang="ru-RU" sz="2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5296837"/>
                  </a:ext>
                </a:extLst>
              </a:tr>
              <a:tr h="436913">
                <a:tc>
                  <a:txBody>
                    <a:bodyPr/>
                    <a:lstStyle/>
                    <a:p>
                      <a:pPr marL="48895" algn="l">
                        <a:spcBef>
                          <a:spcPts val="340"/>
                        </a:spcBef>
                      </a:pPr>
                      <a:r>
                        <a:rPr lang="ru-RU" sz="2400" dirty="0">
                          <a:solidFill>
                            <a:srgbClr val="0070C0"/>
                          </a:solidFill>
                          <a:effectLst/>
                          <a:latin typeface="Bahnschrift Condensed" panose="020B0502040204020203" pitchFamily="34" charset="0"/>
                        </a:rPr>
                        <a:t>Минимум</a:t>
                      </a:r>
                      <a:endParaRPr lang="ru-RU" sz="2400" dirty="0">
                        <a:solidFill>
                          <a:srgbClr val="0070C0"/>
                        </a:solidFill>
                        <a:effectLst/>
                        <a:latin typeface="Bahnschrift Condensed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2070" algn="ctr"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70C0"/>
                          </a:solidFill>
                          <a:effectLst/>
                          <a:latin typeface="Bahnschrift Condensed" panose="020B0502040204020203" pitchFamily="34" charset="0"/>
                        </a:rPr>
                        <a:t>5267</a:t>
                      </a:r>
                      <a:endParaRPr lang="ru-RU" sz="2400" b="1" dirty="0">
                        <a:solidFill>
                          <a:srgbClr val="0070C0"/>
                        </a:solidFill>
                        <a:effectLst/>
                        <a:latin typeface="Bahnschrift Condensed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8895" algn="ctr">
                        <a:spcBef>
                          <a:spcPts val="340"/>
                        </a:spcBef>
                      </a:pPr>
                      <a:r>
                        <a:rPr lang="ru-RU" sz="2400" dirty="0">
                          <a:solidFill>
                            <a:srgbClr val="0070C0"/>
                          </a:solidFill>
                          <a:effectLst/>
                          <a:latin typeface="Bahnschrift Condensed" panose="020B0502040204020203" pitchFamily="34" charset="0"/>
                        </a:rPr>
                        <a:t>5058</a:t>
                      </a:r>
                      <a:endParaRPr lang="ru-RU" sz="2400" dirty="0">
                        <a:solidFill>
                          <a:srgbClr val="0070C0"/>
                        </a:solidFill>
                        <a:effectLst/>
                        <a:latin typeface="Bahnschrift Condensed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0966262"/>
                  </a:ext>
                </a:extLst>
              </a:tr>
              <a:tr h="432314">
                <a:tc>
                  <a:txBody>
                    <a:bodyPr/>
                    <a:lstStyle/>
                    <a:p>
                      <a:pPr marL="48895" algn="l">
                        <a:spcBef>
                          <a:spcPts val="340"/>
                        </a:spcBef>
                      </a:pPr>
                      <a:r>
                        <a:rPr lang="ru-RU" sz="2400" dirty="0">
                          <a:solidFill>
                            <a:srgbClr val="0070C0"/>
                          </a:solidFill>
                          <a:effectLst/>
                          <a:latin typeface="Bahnschrift Condensed" panose="020B0502040204020203" pitchFamily="34" charset="0"/>
                        </a:rPr>
                        <a:t>Максимум</a:t>
                      </a:r>
                      <a:endParaRPr lang="ru-RU" sz="2400" dirty="0">
                        <a:solidFill>
                          <a:srgbClr val="0070C0"/>
                        </a:solidFill>
                        <a:effectLst/>
                        <a:latin typeface="Bahnschrift Condensed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2070" algn="ctr"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70C0"/>
                          </a:solidFill>
                          <a:effectLst/>
                          <a:latin typeface="Bahnschrift Condensed" panose="020B0502040204020203" pitchFamily="34" charset="0"/>
                        </a:rPr>
                        <a:t>6020</a:t>
                      </a:r>
                      <a:endParaRPr lang="ru-RU" sz="2400" dirty="0">
                        <a:solidFill>
                          <a:srgbClr val="0070C0"/>
                        </a:solidFill>
                        <a:effectLst/>
                        <a:latin typeface="Bahnschrift Condensed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8895" algn="ctr">
                        <a:spcBef>
                          <a:spcPts val="340"/>
                        </a:spcBef>
                      </a:pPr>
                      <a:r>
                        <a:rPr lang="ru-RU" sz="2400" dirty="0">
                          <a:solidFill>
                            <a:srgbClr val="0070C0"/>
                          </a:solidFill>
                          <a:effectLst/>
                          <a:latin typeface="Bahnschrift Condensed" panose="020B0502040204020203" pitchFamily="34" charset="0"/>
                        </a:rPr>
                        <a:t>5549</a:t>
                      </a:r>
                      <a:endParaRPr lang="ru-RU" sz="2400" dirty="0">
                        <a:solidFill>
                          <a:srgbClr val="0070C0"/>
                        </a:solidFill>
                        <a:effectLst/>
                        <a:latin typeface="Bahnschrift Condensed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4464986"/>
                  </a:ext>
                </a:extLst>
              </a:tr>
            </a:tbl>
          </a:graphicData>
        </a:graphic>
      </p:graphicFrame>
      <p:sp>
        <p:nvSpPr>
          <p:cNvPr id="7" name="object 13">
            <a:extLst>
              <a:ext uri="{FF2B5EF4-FFF2-40B4-BE49-F238E27FC236}">
                <a16:creationId xmlns:a16="http://schemas.microsoft.com/office/drawing/2014/main" id="{6E4B5BA3-B720-41A7-996E-26A1E65D0AC0}"/>
              </a:ext>
            </a:extLst>
          </p:cNvPr>
          <p:cNvSpPr txBox="1">
            <a:spLocks/>
          </p:cNvSpPr>
          <p:nvPr/>
        </p:nvSpPr>
        <p:spPr>
          <a:xfrm>
            <a:off x="3374795" y="2404254"/>
            <a:ext cx="5275523" cy="319959"/>
          </a:xfrm>
          <a:prstGeom prst="rect">
            <a:avLst/>
          </a:prstGeom>
        </p:spPr>
        <p:txBody>
          <a:bodyPr vert="horz" wrap="square" lIns="0" tIns="12065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2000" b="1" spc="-3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Объем аудиторной нагрузки</a:t>
            </a:r>
            <a:endParaRPr lang="ru-RU" sz="2000" b="1" spc="-45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0DF7FCB-0863-422C-9023-1458AC14C37A}"/>
              </a:ext>
            </a:extLst>
          </p:cNvPr>
          <p:cNvSpPr/>
          <p:nvPr/>
        </p:nvSpPr>
        <p:spPr>
          <a:xfrm>
            <a:off x="11353800" y="6254826"/>
            <a:ext cx="524995" cy="41728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0467768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B86395B-2313-4256-B94E-46B4F4C525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grpSp>
        <p:nvGrpSpPr>
          <p:cNvPr id="2" name="object 2"/>
          <p:cNvGrpSpPr/>
          <p:nvPr/>
        </p:nvGrpSpPr>
        <p:grpSpPr>
          <a:xfrm>
            <a:off x="752445" y="1180443"/>
            <a:ext cx="9221979" cy="5392301"/>
            <a:chOff x="699516" y="210311"/>
            <a:chExt cx="10296270" cy="6647689"/>
          </a:xfrm>
        </p:grpSpPr>
        <p:sp>
          <p:nvSpPr>
            <p:cNvPr id="3" name="object 3"/>
            <p:cNvSpPr/>
            <p:nvPr/>
          </p:nvSpPr>
          <p:spPr>
            <a:xfrm>
              <a:off x="1876044" y="905256"/>
              <a:ext cx="4194175" cy="2752090"/>
            </a:xfrm>
            <a:custGeom>
              <a:avLst/>
              <a:gdLst/>
              <a:ahLst/>
              <a:cxnLst/>
              <a:rect l="l" t="t" r="r" b="b"/>
              <a:pathLst>
                <a:path w="4194175" h="2752090">
                  <a:moveTo>
                    <a:pt x="3735197" y="0"/>
                  </a:moveTo>
                  <a:lnTo>
                    <a:pt x="458724" y="0"/>
                  </a:lnTo>
                  <a:lnTo>
                    <a:pt x="411861" y="2413"/>
                  </a:lnTo>
                  <a:lnTo>
                    <a:pt x="366268" y="9271"/>
                  </a:lnTo>
                  <a:lnTo>
                    <a:pt x="322325" y="20574"/>
                  </a:lnTo>
                  <a:lnTo>
                    <a:pt x="280162" y="36068"/>
                  </a:lnTo>
                  <a:lnTo>
                    <a:pt x="240030" y="55372"/>
                  </a:lnTo>
                  <a:lnTo>
                    <a:pt x="202183" y="78359"/>
                  </a:lnTo>
                  <a:lnTo>
                    <a:pt x="166878" y="104775"/>
                  </a:lnTo>
                  <a:lnTo>
                    <a:pt x="134366" y="134366"/>
                  </a:lnTo>
                  <a:lnTo>
                    <a:pt x="104775" y="166878"/>
                  </a:lnTo>
                  <a:lnTo>
                    <a:pt x="78358" y="202184"/>
                  </a:lnTo>
                  <a:lnTo>
                    <a:pt x="55372" y="240030"/>
                  </a:lnTo>
                  <a:lnTo>
                    <a:pt x="36068" y="280162"/>
                  </a:lnTo>
                  <a:lnTo>
                    <a:pt x="20574" y="322199"/>
                  </a:lnTo>
                  <a:lnTo>
                    <a:pt x="9270" y="366268"/>
                  </a:lnTo>
                  <a:lnTo>
                    <a:pt x="2412" y="411734"/>
                  </a:lnTo>
                  <a:lnTo>
                    <a:pt x="0" y="458597"/>
                  </a:lnTo>
                  <a:lnTo>
                    <a:pt x="0" y="2293239"/>
                  </a:lnTo>
                  <a:lnTo>
                    <a:pt x="2412" y="2340229"/>
                  </a:lnTo>
                  <a:lnTo>
                    <a:pt x="9270" y="2385695"/>
                  </a:lnTo>
                  <a:lnTo>
                    <a:pt x="20574" y="2429637"/>
                  </a:lnTo>
                  <a:lnTo>
                    <a:pt x="36068" y="2471801"/>
                  </a:lnTo>
                  <a:lnTo>
                    <a:pt x="55372" y="2511933"/>
                  </a:lnTo>
                  <a:lnTo>
                    <a:pt x="78358" y="2549779"/>
                  </a:lnTo>
                  <a:lnTo>
                    <a:pt x="104775" y="2585085"/>
                  </a:lnTo>
                  <a:lnTo>
                    <a:pt x="134366" y="2617597"/>
                  </a:lnTo>
                  <a:lnTo>
                    <a:pt x="166878" y="2647188"/>
                  </a:lnTo>
                  <a:lnTo>
                    <a:pt x="202183" y="2673604"/>
                  </a:lnTo>
                  <a:lnTo>
                    <a:pt x="240030" y="2696591"/>
                  </a:lnTo>
                  <a:lnTo>
                    <a:pt x="280162" y="2715895"/>
                  </a:lnTo>
                  <a:lnTo>
                    <a:pt x="322325" y="2731389"/>
                  </a:lnTo>
                  <a:lnTo>
                    <a:pt x="366268" y="2742692"/>
                  </a:lnTo>
                  <a:lnTo>
                    <a:pt x="411861" y="2749550"/>
                  </a:lnTo>
                  <a:lnTo>
                    <a:pt x="458724" y="2751963"/>
                  </a:lnTo>
                  <a:lnTo>
                    <a:pt x="3735197" y="2751963"/>
                  </a:lnTo>
                  <a:lnTo>
                    <a:pt x="3782059" y="2749550"/>
                  </a:lnTo>
                  <a:lnTo>
                    <a:pt x="3827653" y="2742692"/>
                  </a:lnTo>
                  <a:lnTo>
                    <a:pt x="3871595" y="2731389"/>
                  </a:lnTo>
                  <a:lnTo>
                    <a:pt x="3913758" y="2715895"/>
                  </a:lnTo>
                  <a:lnTo>
                    <a:pt x="3953891" y="2696591"/>
                  </a:lnTo>
                  <a:lnTo>
                    <a:pt x="3991736" y="2673604"/>
                  </a:lnTo>
                  <a:lnTo>
                    <a:pt x="4027043" y="2647188"/>
                  </a:lnTo>
                  <a:lnTo>
                    <a:pt x="4059554" y="2617597"/>
                  </a:lnTo>
                  <a:lnTo>
                    <a:pt x="4089146" y="2585085"/>
                  </a:lnTo>
                  <a:lnTo>
                    <a:pt x="4115561" y="2549779"/>
                  </a:lnTo>
                  <a:lnTo>
                    <a:pt x="4138549" y="2511933"/>
                  </a:lnTo>
                  <a:lnTo>
                    <a:pt x="4157853" y="2471801"/>
                  </a:lnTo>
                  <a:lnTo>
                    <a:pt x="4173347" y="2429637"/>
                  </a:lnTo>
                  <a:lnTo>
                    <a:pt x="4184650" y="2385695"/>
                  </a:lnTo>
                  <a:lnTo>
                    <a:pt x="4191507" y="2340229"/>
                  </a:lnTo>
                  <a:lnTo>
                    <a:pt x="4193921" y="2293239"/>
                  </a:lnTo>
                  <a:lnTo>
                    <a:pt x="4193921" y="458597"/>
                  </a:lnTo>
                  <a:lnTo>
                    <a:pt x="4191507" y="411734"/>
                  </a:lnTo>
                  <a:lnTo>
                    <a:pt x="4184650" y="366268"/>
                  </a:lnTo>
                  <a:lnTo>
                    <a:pt x="4173347" y="322199"/>
                  </a:lnTo>
                  <a:lnTo>
                    <a:pt x="4157853" y="280162"/>
                  </a:lnTo>
                  <a:lnTo>
                    <a:pt x="4138549" y="240030"/>
                  </a:lnTo>
                  <a:lnTo>
                    <a:pt x="4115561" y="202184"/>
                  </a:lnTo>
                  <a:lnTo>
                    <a:pt x="4089146" y="166878"/>
                  </a:lnTo>
                  <a:lnTo>
                    <a:pt x="4059554" y="134366"/>
                  </a:lnTo>
                  <a:lnTo>
                    <a:pt x="4027043" y="104775"/>
                  </a:lnTo>
                  <a:lnTo>
                    <a:pt x="3991736" y="78359"/>
                  </a:lnTo>
                  <a:lnTo>
                    <a:pt x="3953891" y="55372"/>
                  </a:lnTo>
                  <a:lnTo>
                    <a:pt x="3913758" y="36068"/>
                  </a:lnTo>
                  <a:lnTo>
                    <a:pt x="3871595" y="20574"/>
                  </a:lnTo>
                  <a:lnTo>
                    <a:pt x="3827653" y="9271"/>
                  </a:lnTo>
                  <a:lnTo>
                    <a:pt x="3782059" y="2413"/>
                  </a:lnTo>
                  <a:lnTo>
                    <a:pt x="3735197" y="0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1876044" y="905256"/>
              <a:ext cx="4194175" cy="2752090"/>
            </a:xfrm>
            <a:custGeom>
              <a:avLst/>
              <a:gdLst/>
              <a:ahLst/>
              <a:cxnLst/>
              <a:rect l="l" t="t" r="r" b="b"/>
              <a:pathLst>
                <a:path w="4194175" h="2752090">
                  <a:moveTo>
                    <a:pt x="0" y="458597"/>
                  </a:moveTo>
                  <a:lnTo>
                    <a:pt x="2412" y="411734"/>
                  </a:lnTo>
                  <a:lnTo>
                    <a:pt x="9270" y="366268"/>
                  </a:lnTo>
                  <a:lnTo>
                    <a:pt x="20574" y="322199"/>
                  </a:lnTo>
                  <a:lnTo>
                    <a:pt x="36068" y="280162"/>
                  </a:lnTo>
                  <a:lnTo>
                    <a:pt x="55372" y="240030"/>
                  </a:lnTo>
                  <a:lnTo>
                    <a:pt x="78358" y="202184"/>
                  </a:lnTo>
                  <a:lnTo>
                    <a:pt x="104775" y="166878"/>
                  </a:lnTo>
                  <a:lnTo>
                    <a:pt x="134366" y="134366"/>
                  </a:lnTo>
                  <a:lnTo>
                    <a:pt x="166878" y="104775"/>
                  </a:lnTo>
                  <a:lnTo>
                    <a:pt x="202183" y="78359"/>
                  </a:lnTo>
                  <a:lnTo>
                    <a:pt x="240030" y="55372"/>
                  </a:lnTo>
                  <a:lnTo>
                    <a:pt x="280162" y="36068"/>
                  </a:lnTo>
                  <a:lnTo>
                    <a:pt x="322325" y="20574"/>
                  </a:lnTo>
                  <a:lnTo>
                    <a:pt x="366268" y="9271"/>
                  </a:lnTo>
                  <a:lnTo>
                    <a:pt x="411861" y="2413"/>
                  </a:lnTo>
                  <a:lnTo>
                    <a:pt x="458724" y="0"/>
                  </a:lnTo>
                  <a:lnTo>
                    <a:pt x="3735197" y="0"/>
                  </a:lnTo>
                  <a:lnTo>
                    <a:pt x="3782059" y="2413"/>
                  </a:lnTo>
                  <a:lnTo>
                    <a:pt x="3827653" y="9271"/>
                  </a:lnTo>
                  <a:lnTo>
                    <a:pt x="3871595" y="20574"/>
                  </a:lnTo>
                  <a:lnTo>
                    <a:pt x="3913758" y="36068"/>
                  </a:lnTo>
                  <a:lnTo>
                    <a:pt x="3953891" y="55372"/>
                  </a:lnTo>
                  <a:lnTo>
                    <a:pt x="3991736" y="78359"/>
                  </a:lnTo>
                  <a:lnTo>
                    <a:pt x="4027043" y="104775"/>
                  </a:lnTo>
                  <a:lnTo>
                    <a:pt x="4059554" y="134366"/>
                  </a:lnTo>
                  <a:lnTo>
                    <a:pt x="4089146" y="166878"/>
                  </a:lnTo>
                  <a:lnTo>
                    <a:pt x="4115561" y="202184"/>
                  </a:lnTo>
                  <a:lnTo>
                    <a:pt x="4138549" y="240030"/>
                  </a:lnTo>
                  <a:lnTo>
                    <a:pt x="4157853" y="280162"/>
                  </a:lnTo>
                  <a:lnTo>
                    <a:pt x="4173347" y="322199"/>
                  </a:lnTo>
                  <a:lnTo>
                    <a:pt x="4184650" y="366268"/>
                  </a:lnTo>
                  <a:lnTo>
                    <a:pt x="4191507" y="411734"/>
                  </a:lnTo>
                  <a:lnTo>
                    <a:pt x="4193921" y="458597"/>
                  </a:lnTo>
                  <a:lnTo>
                    <a:pt x="4193921" y="2293239"/>
                  </a:lnTo>
                  <a:lnTo>
                    <a:pt x="4191507" y="2340229"/>
                  </a:lnTo>
                  <a:lnTo>
                    <a:pt x="4184650" y="2385695"/>
                  </a:lnTo>
                  <a:lnTo>
                    <a:pt x="4173347" y="2429637"/>
                  </a:lnTo>
                  <a:lnTo>
                    <a:pt x="4157853" y="2471801"/>
                  </a:lnTo>
                  <a:lnTo>
                    <a:pt x="4138549" y="2511933"/>
                  </a:lnTo>
                  <a:lnTo>
                    <a:pt x="4115561" y="2549779"/>
                  </a:lnTo>
                  <a:lnTo>
                    <a:pt x="4089146" y="2585085"/>
                  </a:lnTo>
                  <a:lnTo>
                    <a:pt x="4059554" y="2617597"/>
                  </a:lnTo>
                  <a:lnTo>
                    <a:pt x="4027043" y="2647188"/>
                  </a:lnTo>
                  <a:lnTo>
                    <a:pt x="3991736" y="2673604"/>
                  </a:lnTo>
                  <a:lnTo>
                    <a:pt x="3953891" y="2696591"/>
                  </a:lnTo>
                  <a:lnTo>
                    <a:pt x="3913758" y="2715895"/>
                  </a:lnTo>
                  <a:lnTo>
                    <a:pt x="3871595" y="2731389"/>
                  </a:lnTo>
                  <a:lnTo>
                    <a:pt x="3827653" y="2742692"/>
                  </a:lnTo>
                  <a:lnTo>
                    <a:pt x="3782059" y="2749550"/>
                  </a:lnTo>
                  <a:lnTo>
                    <a:pt x="3735197" y="2751963"/>
                  </a:lnTo>
                  <a:lnTo>
                    <a:pt x="458724" y="2751963"/>
                  </a:lnTo>
                  <a:lnTo>
                    <a:pt x="411861" y="2749550"/>
                  </a:lnTo>
                  <a:lnTo>
                    <a:pt x="366268" y="2742692"/>
                  </a:lnTo>
                  <a:lnTo>
                    <a:pt x="322325" y="2731389"/>
                  </a:lnTo>
                  <a:lnTo>
                    <a:pt x="280162" y="2715895"/>
                  </a:lnTo>
                  <a:lnTo>
                    <a:pt x="240030" y="2696591"/>
                  </a:lnTo>
                  <a:lnTo>
                    <a:pt x="202183" y="2673604"/>
                  </a:lnTo>
                  <a:lnTo>
                    <a:pt x="166878" y="2647188"/>
                  </a:lnTo>
                  <a:lnTo>
                    <a:pt x="134366" y="2617597"/>
                  </a:lnTo>
                  <a:lnTo>
                    <a:pt x="104775" y="2585085"/>
                  </a:lnTo>
                  <a:lnTo>
                    <a:pt x="78358" y="2549779"/>
                  </a:lnTo>
                  <a:lnTo>
                    <a:pt x="55372" y="2511933"/>
                  </a:lnTo>
                  <a:lnTo>
                    <a:pt x="36068" y="2471801"/>
                  </a:lnTo>
                  <a:lnTo>
                    <a:pt x="20574" y="2429637"/>
                  </a:lnTo>
                  <a:lnTo>
                    <a:pt x="9270" y="2385695"/>
                  </a:lnTo>
                  <a:lnTo>
                    <a:pt x="2412" y="2340229"/>
                  </a:lnTo>
                  <a:lnTo>
                    <a:pt x="0" y="2293239"/>
                  </a:lnTo>
                  <a:lnTo>
                    <a:pt x="0" y="458597"/>
                  </a:lnTo>
                  <a:close/>
                </a:path>
              </a:pathLst>
            </a:custGeom>
            <a:ln w="12192">
              <a:solidFill>
                <a:srgbClr val="374042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699516" y="3657600"/>
              <a:ext cx="8390890" cy="3200400"/>
            </a:xfrm>
            <a:custGeom>
              <a:avLst/>
              <a:gdLst/>
              <a:ahLst/>
              <a:cxnLst/>
              <a:rect l="l" t="t" r="r" b="b"/>
              <a:pathLst>
                <a:path w="8390890" h="3200400">
                  <a:moveTo>
                    <a:pt x="7857362" y="0"/>
                  </a:moveTo>
                  <a:lnTo>
                    <a:pt x="533387" y="0"/>
                  </a:lnTo>
                  <a:lnTo>
                    <a:pt x="484835" y="2158"/>
                  </a:lnTo>
                  <a:lnTo>
                    <a:pt x="437515" y="8636"/>
                  </a:lnTo>
                  <a:lnTo>
                    <a:pt x="391591" y="19050"/>
                  </a:lnTo>
                  <a:lnTo>
                    <a:pt x="347268" y="33400"/>
                  </a:lnTo>
                  <a:lnTo>
                    <a:pt x="304736" y="51307"/>
                  </a:lnTo>
                  <a:lnTo>
                    <a:pt x="264172" y="72770"/>
                  </a:lnTo>
                  <a:lnTo>
                    <a:pt x="225780" y="97536"/>
                  </a:lnTo>
                  <a:lnTo>
                    <a:pt x="189725" y="125475"/>
                  </a:lnTo>
                  <a:lnTo>
                    <a:pt x="156222" y="156210"/>
                  </a:lnTo>
                  <a:lnTo>
                    <a:pt x="125437" y="189737"/>
                  </a:lnTo>
                  <a:lnTo>
                    <a:pt x="97586" y="225806"/>
                  </a:lnTo>
                  <a:lnTo>
                    <a:pt x="72821" y="264160"/>
                  </a:lnTo>
                  <a:lnTo>
                    <a:pt x="51358" y="304673"/>
                  </a:lnTo>
                  <a:lnTo>
                    <a:pt x="33362" y="347218"/>
                  </a:lnTo>
                  <a:lnTo>
                    <a:pt x="19050" y="391541"/>
                  </a:lnTo>
                  <a:lnTo>
                    <a:pt x="8597" y="437514"/>
                  </a:lnTo>
                  <a:lnTo>
                    <a:pt x="2184" y="484886"/>
                  </a:lnTo>
                  <a:lnTo>
                    <a:pt x="0" y="533400"/>
                  </a:lnTo>
                  <a:lnTo>
                    <a:pt x="0" y="2666987"/>
                  </a:lnTo>
                  <a:lnTo>
                    <a:pt x="2184" y="2715539"/>
                  </a:lnTo>
                  <a:lnTo>
                    <a:pt x="8597" y="2762872"/>
                  </a:lnTo>
                  <a:lnTo>
                    <a:pt x="19050" y="2808782"/>
                  </a:lnTo>
                  <a:lnTo>
                    <a:pt x="33362" y="2853105"/>
                  </a:lnTo>
                  <a:lnTo>
                    <a:pt x="51358" y="2895638"/>
                  </a:lnTo>
                  <a:lnTo>
                    <a:pt x="72821" y="2936201"/>
                  </a:lnTo>
                  <a:lnTo>
                    <a:pt x="97586" y="2974606"/>
                  </a:lnTo>
                  <a:lnTo>
                    <a:pt x="125437" y="3010649"/>
                  </a:lnTo>
                  <a:lnTo>
                    <a:pt x="156222" y="3044164"/>
                  </a:lnTo>
                  <a:lnTo>
                    <a:pt x="189725" y="3074944"/>
                  </a:lnTo>
                  <a:lnTo>
                    <a:pt x="225780" y="3102809"/>
                  </a:lnTo>
                  <a:lnTo>
                    <a:pt x="264172" y="3127570"/>
                  </a:lnTo>
                  <a:lnTo>
                    <a:pt x="304736" y="3149037"/>
                  </a:lnTo>
                  <a:lnTo>
                    <a:pt x="347268" y="3167025"/>
                  </a:lnTo>
                  <a:lnTo>
                    <a:pt x="391591" y="3181343"/>
                  </a:lnTo>
                  <a:lnTo>
                    <a:pt x="437515" y="3191804"/>
                  </a:lnTo>
                  <a:lnTo>
                    <a:pt x="484835" y="3198218"/>
                  </a:lnTo>
                  <a:lnTo>
                    <a:pt x="533387" y="3200398"/>
                  </a:lnTo>
                  <a:lnTo>
                    <a:pt x="7857362" y="3200398"/>
                  </a:lnTo>
                  <a:lnTo>
                    <a:pt x="7906004" y="3198218"/>
                  </a:lnTo>
                  <a:lnTo>
                    <a:pt x="7953248" y="3191804"/>
                  </a:lnTo>
                  <a:lnTo>
                    <a:pt x="7999222" y="3181343"/>
                  </a:lnTo>
                  <a:lnTo>
                    <a:pt x="8043544" y="3167025"/>
                  </a:lnTo>
                  <a:lnTo>
                    <a:pt x="8086089" y="3149037"/>
                  </a:lnTo>
                  <a:lnTo>
                    <a:pt x="8126603" y="3127570"/>
                  </a:lnTo>
                  <a:lnTo>
                    <a:pt x="8164957" y="3102809"/>
                  </a:lnTo>
                  <a:lnTo>
                    <a:pt x="8201025" y="3074944"/>
                  </a:lnTo>
                  <a:lnTo>
                    <a:pt x="8234553" y="3044164"/>
                  </a:lnTo>
                  <a:lnTo>
                    <a:pt x="8265286" y="3010649"/>
                  </a:lnTo>
                  <a:lnTo>
                    <a:pt x="8293227" y="2974606"/>
                  </a:lnTo>
                  <a:lnTo>
                    <a:pt x="8317991" y="2936201"/>
                  </a:lnTo>
                  <a:lnTo>
                    <a:pt x="8339455" y="2895638"/>
                  </a:lnTo>
                  <a:lnTo>
                    <a:pt x="8357361" y="2853105"/>
                  </a:lnTo>
                  <a:lnTo>
                    <a:pt x="8371712" y="2808782"/>
                  </a:lnTo>
                  <a:lnTo>
                    <a:pt x="8382127" y="2762872"/>
                  </a:lnTo>
                  <a:lnTo>
                    <a:pt x="8388604" y="2715539"/>
                  </a:lnTo>
                  <a:lnTo>
                    <a:pt x="8390763" y="2666987"/>
                  </a:lnTo>
                  <a:lnTo>
                    <a:pt x="8390763" y="533400"/>
                  </a:lnTo>
                  <a:lnTo>
                    <a:pt x="8388604" y="484886"/>
                  </a:lnTo>
                  <a:lnTo>
                    <a:pt x="8382127" y="437514"/>
                  </a:lnTo>
                  <a:lnTo>
                    <a:pt x="8371712" y="391541"/>
                  </a:lnTo>
                  <a:lnTo>
                    <a:pt x="8357361" y="347218"/>
                  </a:lnTo>
                  <a:lnTo>
                    <a:pt x="8339455" y="304673"/>
                  </a:lnTo>
                  <a:lnTo>
                    <a:pt x="8317991" y="264160"/>
                  </a:lnTo>
                  <a:lnTo>
                    <a:pt x="8293227" y="225806"/>
                  </a:lnTo>
                  <a:lnTo>
                    <a:pt x="8265286" y="189737"/>
                  </a:lnTo>
                  <a:lnTo>
                    <a:pt x="8234553" y="156210"/>
                  </a:lnTo>
                  <a:lnTo>
                    <a:pt x="8201025" y="125475"/>
                  </a:lnTo>
                  <a:lnTo>
                    <a:pt x="8164957" y="97536"/>
                  </a:lnTo>
                  <a:lnTo>
                    <a:pt x="8126603" y="72770"/>
                  </a:lnTo>
                  <a:lnTo>
                    <a:pt x="8086089" y="51307"/>
                  </a:lnTo>
                  <a:lnTo>
                    <a:pt x="8043544" y="33400"/>
                  </a:lnTo>
                  <a:lnTo>
                    <a:pt x="7999222" y="19050"/>
                  </a:lnTo>
                  <a:lnTo>
                    <a:pt x="7953248" y="8636"/>
                  </a:lnTo>
                  <a:lnTo>
                    <a:pt x="7906004" y="2158"/>
                  </a:lnTo>
                  <a:lnTo>
                    <a:pt x="7857362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699516" y="3657600"/>
              <a:ext cx="8390890" cy="3200400"/>
            </a:xfrm>
            <a:custGeom>
              <a:avLst/>
              <a:gdLst/>
              <a:ahLst/>
              <a:cxnLst/>
              <a:rect l="l" t="t" r="r" b="b"/>
              <a:pathLst>
                <a:path w="8390890" h="3200400">
                  <a:moveTo>
                    <a:pt x="0" y="533400"/>
                  </a:moveTo>
                  <a:lnTo>
                    <a:pt x="2184" y="484886"/>
                  </a:lnTo>
                  <a:lnTo>
                    <a:pt x="8597" y="437514"/>
                  </a:lnTo>
                  <a:lnTo>
                    <a:pt x="19050" y="391541"/>
                  </a:lnTo>
                  <a:lnTo>
                    <a:pt x="33362" y="347218"/>
                  </a:lnTo>
                  <a:lnTo>
                    <a:pt x="51358" y="304673"/>
                  </a:lnTo>
                  <a:lnTo>
                    <a:pt x="72821" y="264160"/>
                  </a:lnTo>
                  <a:lnTo>
                    <a:pt x="97586" y="225806"/>
                  </a:lnTo>
                  <a:lnTo>
                    <a:pt x="125437" y="189737"/>
                  </a:lnTo>
                  <a:lnTo>
                    <a:pt x="156222" y="156210"/>
                  </a:lnTo>
                  <a:lnTo>
                    <a:pt x="189725" y="125475"/>
                  </a:lnTo>
                  <a:lnTo>
                    <a:pt x="225780" y="97536"/>
                  </a:lnTo>
                  <a:lnTo>
                    <a:pt x="264172" y="72770"/>
                  </a:lnTo>
                  <a:lnTo>
                    <a:pt x="304736" y="51307"/>
                  </a:lnTo>
                  <a:lnTo>
                    <a:pt x="347268" y="33400"/>
                  </a:lnTo>
                  <a:lnTo>
                    <a:pt x="391591" y="19050"/>
                  </a:lnTo>
                  <a:lnTo>
                    <a:pt x="437515" y="8636"/>
                  </a:lnTo>
                  <a:lnTo>
                    <a:pt x="484835" y="2158"/>
                  </a:lnTo>
                  <a:lnTo>
                    <a:pt x="533387" y="0"/>
                  </a:lnTo>
                  <a:lnTo>
                    <a:pt x="7857362" y="0"/>
                  </a:lnTo>
                  <a:lnTo>
                    <a:pt x="7906004" y="2158"/>
                  </a:lnTo>
                  <a:lnTo>
                    <a:pt x="7953248" y="8636"/>
                  </a:lnTo>
                  <a:lnTo>
                    <a:pt x="7999222" y="19050"/>
                  </a:lnTo>
                  <a:lnTo>
                    <a:pt x="8043544" y="33400"/>
                  </a:lnTo>
                  <a:lnTo>
                    <a:pt x="8086089" y="51307"/>
                  </a:lnTo>
                  <a:lnTo>
                    <a:pt x="8126603" y="72770"/>
                  </a:lnTo>
                  <a:lnTo>
                    <a:pt x="8164957" y="97536"/>
                  </a:lnTo>
                  <a:lnTo>
                    <a:pt x="8201025" y="125475"/>
                  </a:lnTo>
                  <a:lnTo>
                    <a:pt x="8234553" y="156210"/>
                  </a:lnTo>
                  <a:lnTo>
                    <a:pt x="8265286" y="189737"/>
                  </a:lnTo>
                  <a:lnTo>
                    <a:pt x="8293227" y="225806"/>
                  </a:lnTo>
                  <a:lnTo>
                    <a:pt x="8317991" y="264160"/>
                  </a:lnTo>
                  <a:lnTo>
                    <a:pt x="8339455" y="304673"/>
                  </a:lnTo>
                  <a:lnTo>
                    <a:pt x="8357361" y="347218"/>
                  </a:lnTo>
                  <a:lnTo>
                    <a:pt x="8371712" y="391541"/>
                  </a:lnTo>
                  <a:lnTo>
                    <a:pt x="8382127" y="437514"/>
                  </a:lnTo>
                  <a:lnTo>
                    <a:pt x="8388604" y="484886"/>
                  </a:lnTo>
                  <a:lnTo>
                    <a:pt x="8390763" y="533400"/>
                  </a:lnTo>
                  <a:lnTo>
                    <a:pt x="8390763" y="2666987"/>
                  </a:lnTo>
                  <a:lnTo>
                    <a:pt x="8388604" y="2715539"/>
                  </a:lnTo>
                  <a:lnTo>
                    <a:pt x="8382127" y="2762872"/>
                  </a:lnTo>
                  <a:lnTo>
                    <a:pt x="8371712" y="2808782"/>
                  </a:lnTo>
                  <a:lnTo>
                    <a:pt x="8357361" y="2853105"/>
                  </a:lnTo>
                  <a:lnTo>
                    <a:pt x="8339455" y="2895638"/>
                  </a:lnTo>
                  <a:lnTo>
                    <a:pt x="8317991" y="2936201"/>
                  </a:lnTo>
                  <a:lnTo>
                    <a:pt x="8293227" y="2974606"/>
                  </a:lnTo>
                  <a:lnTo>
                    <a:pt x="8265286" y="3010649"/>
                  </a:lnTo>
                  <a:lnTo>
                    <a:pt x="8234553" y="3044164"/>
                  </a:lnTo>
                  <a:lnTo>
                    <a:pt x="8201025" y="3074944"/>
                  </a:lnTo>
                  <a:lnTo>
                    <a:pt x="8164957" y="3102809"/>
                  </a:lnTo>
                  <a:lnTo>
                    <a:pt x="8126603" y="3127570"/>
                  </a:lnTo>
                  <a:lnTo>
                    <a:pt x="8086089" y="3149037"/>
                  </a:lnTo>
                  <a:lnTo>
                    <a:pt x="8043544" y="3167025"/>
                  </a:lnTo>
                  <a:lnTo>
                    <a:pt x="7999222" y="3181343"/>
                  </a:lnTo>
                  <a:lnTo>
                    <a:pt x="7953248" y="3191804"/>
                  </a:lnTo>
                  <a:lnTo>
                    <a:pt x="7906004" y="3198218"/>
                  </a:lnTo>
                  <a:lnTo>
                    <a:pt x="7857362" y="3200398"/>
                  </a:lnTo>
                  <a:lnTo>
                    <a:pt x="533387" y="3200398"/>
                  </a:lnTo>
                  <a:lnTo>
                    <a:pt x="484835" y="3198218"/>
                  </a:lnTo>
                  <a:lnTo>
                    <a:pt x="437515" y="3191804"/>
                  </a:lnTo>
                  <a:lnTo>
                    <a:pt x="391591" y="3181343"/>
                  </a:lnTo>
                  <a:lnTo>
                    <a:pt x="347268" y="3167025"/>
                  </a:lnTo>
                  <a:lnTo>
                    <a:pt x="304736" y="3149037"/>
                  </a:lnTo>
                  <a:lnTo>
                    <a:pt x="264172" y="3127570"/>
                  </a:lnTo>
                  <a:lnTo>
                    <a:pt x="225780" y="3102809"/>
                  </a:lnTo>
                  <a:lnTo>
                    <a:pt x="189725" y="3074944"/>
                  </a:lnTo>
                  <a:lnTo>
                    <a:pt x="156222" y="3044164"/>
                  </a:lnTo>
                  <a:lnTo>
                    <a:pt x="125437" y="3010649"/>
                  </a:lnTo>
                  <a:lnTo>
                    <a:pt x="97586" y="2974606"/>
                  </a:lnTo>
                  <a:lnTo>
                    <a:pt x="72821" y="2936201"/>
                  </a:lnTo>
                  <a:lnTo>
                    <a:pt x="51358" y="2895638"/>
                  </a:lnTo>
                  <a:lnTo>
                    <a:pt x="33362" y="2853105"/>
                  </a:lnTo>
                  <a:lnTo>
                    <a:pt x="19050" y="2808782"/>
                  </a:lnTo>
                  <a:lnTo>
                    <a:pt x="8597" y="2762872"/>
                  </a:lnTo>
                  <a:lnTo>
                    <a:pt x="2184" y="2715539"/>
                  </a:lnTo>
                  <a:lnTo>
                    <a:pt x="0" y="2666987"/>
                  </a:lnTo>
                  <a:lnTo>
                    <a:pt x="0" y="533400"/>
                  </a:lnTo>
                  <a:close/>
                </a:path>
              </a:pathLst>
            </a:custGeom>
            <a:ln w="12192">
              <a:solidFill>
                <a:srgbClr val="374042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6070091" y="210311"/>
              <a:ext cx="4925695" cy="4380231"/>
            </a:xfrm>
            <a:custGeom>
              <a:avLst/>
              <a:gdLst/>
              <a:ahLst/>
              <a:cxnLst/>
              <a:rect l="l" t="t" r="r" b="b"/>
              <a:pathLst>
                <a:path w="4925695" h="4380230">
                  <a:moveTo>
                    <a:pt x="4195445" y="0"/>
                  </a:moveTo>
                  <a:lnTo>
                    <a:pt x="729996" y="0"/>
                  </a:lnTo>
                  <a:lnTo>
                    <a:pt x="681989" y="1524"/>
                  </a:lnTo>
                  <a:lnTo>
                    <a:pt x="634873" y="6096"/>
                  </a:lnTo>
                  <a:lnTo>
                    <a:pt x="588644" y="13716"/>
                  </a:lnTo>
                  <a:lnTo>
                    <a:pt x="543433" y="24130"/>
                  </a:lnTo>
                  <a:lnTo>
                    <a:pt x="499237" y="37211"/>
                  </a:lnTo>
                  <a:lnTo>
                    <a:pt x="456438" y="52959"/>
                  </a:lnTo>
                  <a:lnTo>
                    <a:pt x="414782" y="71374"/>
                  </a:lnTo>
                  <a:lnTo>
                    <a:pt x="374650" y="92202"/>
                  </a:lnTo>
                  <a:lnTo>
                    <a:pt x="335915" y="115443"/>
                  </a:lnTo>
                  <a:lnTo>
                    <a:pt x="298831" y="140843"/>
                  </a:lnTo>
                  <a:lnTo>
                    <a:pt x="263525" y="168529"/>
                  </a:lnTo>
                  <a:lnTo>
                    <a:pt x="229870" y="198247"/>
                  </a:lnTo>
                  <a:lnTo>
                    <a:pt x="198247" y="229870"/>
                  </a:lnTo>
                  <a:lnTo>
                    <a:pt x="168529" y="263525"/>
                  </a:lnTo>
                  <a:lnTo>
                    <a:pt x="140843" y="298831"/>
                  </a:lnTo>
                  <a:lnTo>
                    <a:pt x="115443" y="335915"/>
                  </a:lnTo>
                  <a:lnTo>
                    <a:pt x="92202" y="374650"/>
                  </a:lnTo>
                  <a:lnTo>
                    <a:pt x="71374" y="414782"/>
                  </a:lnTo>
                  <a:lnTo>
                    <a:pt x="52959" y="456311"/>
                  </a:lnTo>
                  <a:lnTo>
                    <a:pt x="37211" y="499237"/>
                  </a:lnTo>
                  <a:lnTo>
                    <a:pt x="24130" y="543306"/>
                  </a:lnTo>
                  <a:lnTo>
                    <a:pt x="13716" y="588518"/>
                  </a:lnTo>
                  <a:lnTo>
                    <a:pt x="6096" y="634746"/>
                  </a:lnTo>
                  <a:lnTo>
                    <a:pt x="1524" y="681990"/>
                  </a:lnTo>
                  <a:lnTo>
                    <a:pt x="0" y="729996"/>
                  </a:lnTo>
                  <a:lnTo>
                    <a:pt x="0" y="3649726"/>
                  </a:lnTo>
                  <a:lnTo>
                    <a:pt x="1524" y="3697732"/>
                  </a:lnTo>
                  <a:lnTo>
                    <a:pt x="6096" y="3744976"/>
                  </a:lnTo>
                  <a:lnTo>
                    <a:pt x="13716" y="3791204"/>
                  </a:lnTo>
                  <a:lnTo>
                    <a:pt x="24130" y="3836416"/>
                  </a:lnTo>
                  <a:lnTo>
                    <a:pt x="37211" y="3880485"/>
                  </a:lnTo>
                  <a:lnTo>
                    <a:pt x="52959" y="3923411"/>
                  </a:lnTo>
                  <a:lnTo>
                    <a:pt x="71374" y="3964940"/>
                  </a:lnTo>
                  <a:lnTo>
                    <a:pt x="92202" y="4005072"/>
                  </a:lnTo>
                  <a:lnTo>
                    <a:pt x="115443" y="4043807"/>
                  </a:lnTo>
                  <a:lnTo>
                    <a:pt x="140843" y="4080891"/>
                  </a:lnTo>
                  <a:lnTo>
                    <a:pt x="168529" y="4116197"/>
                  </a:lnTo>
                  <a:lnTo>
                    <a:pt x="198247" y="4149852"/>
                  </a:lnTo>
                  <a:lnTo>
                    <a:pt x="229870" y="4181475"/>
                  </a:lnTo>
                  <a:lnTo>
                    <a:pt x="263525" y="4211193"/>
                  </a:lnTo>
                  <a:lnTo>
                    <a:pt x="298831" y="4238879"/>
                  </a:lnTo>
                  <a:lnTo>
                    <a:pt x="335915" y="4264279"/>
                  </a:lnTo>
                  <a:lnTo>
                    <a:pt x="374650" y="4287520"/>
                  </a:lnTo>
                  <a:lnTo>
                    <a:pt x="414782" y="4308348"/>
                  </a:lnTo>
                  <a:lnTo>
                    <a:pt x="456438" y="4326763"/>
                  </a:lnTo>
                  <a:lnTo>
                    <a:pt x="499237" y="4342511"/>
                  </a:lnTo>
                  <a:lnTo>
                    <a:pt x="543433" y="4355592"/>
                  </a:lnTo>
                  <a:lnTo>
                    <a:pt x="588644" y="4366006"/>
                  </a:lnTo>
                  <a:lnTo>
                    <a:pt x="634873" y="4373626"/>
                  </a:lnTo>
                  <a:lnTo>
                    <a:pt x="681989" y="4378198"/>
                  </a:lnTo>
                  <a:lnTo>
                    <a:pt x="729996" y="4379722"/>
                  </a:lnTo>
                  <a:lnTo>
                    <a:pt x="4195445" y="4379722"/>
                  </a:lnTo>
                  <a:lnTo>
                    <a:pt x="4243451" y="4378198"/>
                  </a:lnTo>
                  <a:lnTo>
                    <a:pt x="4290568" y="4373626"/>
                  </a:lnTo>
                  <a:lnTo>
                    <a:pt x="4336796" y="4366006"/>
                  </a:lnTo>
                  <a:lnTo>
                    <a:pt x="4382008" y="4355592"/>
                  </a:lnTo>
                  <a:lnTo>
                    <a:pt x="4426204" y="4342511"/>
                  </a:lnTo>
                  <a:lnTo>
                    <a:pt x="4469003" y="4326763"/>
                  </a:lnTo>
                  <a:lnTo>
                    <a:pt x="4510659" y="4308348"/>
                  </a:lnTo>
                  <a:lnTo>
                    <a:pt x="4550791" y="4287520"/>
                  </a:lnTo>
                  <a:lnTo>
                    <a:pt x="4589526" y="4264279"/>
                  </a:lnTo>
                  <a:lnTo>
                    <a:pt x="4626610" y="4238879"/>
                  </a:lnTo>
                  <a:lnTo>
                    <a:pt x="4661916" y="4211193"/>
                  </a:lnTo>
                  <a:lnTo>
                    <a:pt x="4695571" y="4181475"/>
                  </a:lnTo>
                  <a:lnTo>
                    <a:pt x="4727194" y="4149852"/>
                  </a:lnTo>
                  <a:lnTo>
                    <a:pt x="4756912" y="4116197"/>
                  </a:lnTo>
                  <a:lnTo>
                    <a:pt x="4784598" y="4080891"/>
                  </a:lnTo>
                  <a:lnTo>
                    <a:pt x="4809998" y="4043807"/>
                  </a:lnTo>
                  <a:lnTo>
                    <a:pt x="4833239" y="4005072"/>
                  </a:lnTo>
                  <a:lnTo>
                    <a:pt x="4854067" y="3964940"/>
                  </a:lnTo>
                  <a:lnTo>
                    <a:pt x="4872355" y="3923411"/>
                  </a:lnTo>
                  <a:lnTo>
                    <a:pt x="4888230" y="3880485"/>
                  </a:lnTo>
                  <a:lnTo>
                    <a:pt x="4901311" y="3836416"/>
                  </a:lnTo>
                  <a:lnTo>
                    <a:pt x="4911725" y="3791204"/>
                  </a:lnTo>
                  <a:lnTo>
                    <a:pt x="4919345" y="3744976"/>
                  </a:lnTo>
                  <a:lnTo>
                    <a:pt x="4923917" y="3697732"/>
                  </a:lnTo>
                  <a:lnTo>
                    <a:pt x="4925441" y="3649726"/>
                  </a:lnTo>
                  <a:lnTo>
                    <a:pt x="4925441" y="729996"/>
                  </a:lnTo>
                  <a:lnTo>
                    <a:pt x="4923917" y="681990"/>
                  </a:lnTo>
                  <a:lnTo>
                    <a:pt x="4919345" y="634746"/>
                  </a:lnTo>
                  <a:lnTo>
                    <a:pt x="4911725" y="588518"/>
                  </a:lnTo>
                  <a:lnTo>
                    <a:pt x="4901311" y="543306"/>
                  </a:lnTo>
                  <a:lnTo>
                    <a:pt x="4888230" y="499237"/>
                  </a:lnTo>
                  <a:lnTo>
                    <a:pt x="4872355" y="456311"/>
                  </a:lnTo>
                  <a:lnTo>
                    <a:pt x="4854067" y="414782"/>
                  </a:lnTo>
                  <a:lnTo>
                    <a:pt x="4833239" y="374650"/>
                  </a:lnTo>
                  <a:lnTo>
                    <a:pt x="4809998" y="335915"/>
                  </a:lnTo>
                  <a:lnTo>
                    <a:pt x="4784598" y="298831"/>
                  </a:lnTo>
                  <a:lnTo>
                    <a:pt x="4756912" y="263525"/>
                  </a:lnTo>
                  <a:lnTo>
                    <a:pt x="4727194" y="229870"/>
                  </a:lnTo>
                  <a:lnTo>
                    <a:pt x="4695571" y="198247"/>
                  </a:lnTo>
                  <a:lnTo>
                    <a:pt x="4661916" y="168529"/>
                  </a:lnTo>
                  <a:lnTo>
                    <a:pt x="4626610" y="140843"/>
                  </a:lnTo>
                  <a:lnTo>
                    <a:pt x="4589526" y="115443"/>
                  </a:lnTo>
                  <a:lnTo>
                    <a:pt x="4550791" y="92202"/>
                  </a:lnTo>
                  <a:lnTo>
                    <a:pt x="4510659" y="71374"/>
                  </a:lnTo>
                  <a:lnTo>
                    <a:pt x="4469003" y="52959"/>
                  </a:lnTo>
                  <a:lnTo>
                    <a:pt x="4426204" y="37211"/>
                  </a:lnTo>
                  <a:lnTo>
                    <a:pt x="4382008" y="24130"/>
                  </a:lnTo>
                  <a:lnTo>
                    <a:pt x="4336796" y="13716"/>
                  </a:lnTo>
                  <a:lnTo>
                    <a:pt x="4290568" y="6096"/>
                  </a:lnTo>
                  <a:lnTo>
                    <a:pt x="4243451" y="1524"/>
                  </a:lnTo>
                  <a:lnTo>
                    <a:pt x="4195445" y="0"/>
                  </a:lnTo>
                  <a:close/>
                </a:path>
              </a:pathLst>
            </a:custGeom>
            <a:solidFill>
              <a:srgbClr val="E0E6E6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6070091" y="210311"/>
              <a:ext cx="4925695" cy="4380230"/>
            </a:xfrm>
            <a:custGeom>
              <a:avLst/>
              <a:gdLst/>
              <a:ahLst/>
              <a:cxnLst/>
              <a:rect l="l" t="t" r="r" b="b"/>
              <a:pathLst>
                <a:path w="4925695" h="4380230">
                  <a:moveTo>
                    <a:pt x="0" y="729996"/>
                  </a:moveTo>
                  <a:lnTo>
                    <a:pt x="1524" y="681990"/>
                  </a:lnTo>
                  <a:lnTo>
                    <a:pt x="6096" y="634746"/>
                  </a:lnTo>
                  <a:lnTo>
                    <a:pt x="13716" y="588518"/>
                  </a:lnTo>
                  <a:lnTo>
                    <a:pt x="24130" y="543306"/>
                  </a:lnTo>
                  <a:lnTo>
                    <a:pt x="37211" y="499237"/>
                  </a:lnTo>
                  <a:lnTo>
                    <a:pt x="52959" y="456311"/>
                  </a:lnTo>
                  <a:lnTo>
                    <a:pt x="71374" y="414782"/>
                  </a:lnTo>
                  <a:lnTo>
                    <a:pt x="92202" y="374650"/>
                  </a:lnTo>
                  <a:lnTo>
                    <a:pt x="115443" y="335915"/>
                  </a:lnTo>
                  <a:lnTo>
                    <a:pt x="140843" y="298831"/>
                  </a:lnTo>
                  <a:lnTo>
                    <a:pt x="168529" y="263525"/>
                  </a:lnTo>
                  <a:lnTo>
                    <a:pt x="198247" y="229870"/>
                  </a:lnTo>
                  <a:lnTo>
                    <a:pt x="229870" y="198247"/>
                  </a:lnTo>
                  <a:lnTo>
                    <a:pt x="263525" y="168529"/>
                  </a:lnTo>
                  <a:lnTo>
                    <a:pt x="298831" y="140843"/>
                  </a:lnTo>
                  <a:lnTo>
                    <a:pt x="335915" y="115443"/>
                  </a:lnTo>
                  <a:lnTo>
                    <a:pt x="374650" y="92202"/>
                  </a:lnTo>
                  <a:lnTo>
                    <a:pt x="414782" y="71374"/>
                  </a:lnTo>
                  <a:lnTo>
                    <a:pt x="456438" y="52959"/>
                  </a:lnTo>
                  <a:lnTo>
                    <a:pt x="499237" y="37211"/>
                  </a:lnTo>
                  <a:lnTo>
                    <a:pt x="543433" y="24130"/>
                  </a:lnTo>
                  <a:lnTo>
                    <a:pt x="588644" y="13716"/>
                  </a:lnTo>
                  <a:lnTo>
                    <a:pt x="634873" y="6096"/>
                  </a:lnTo>
                  <a:lnTo>
                    <a:pt x="681989" y="1524"/>
                  </a:lnTo>
                  <a:lnTo>
                    <a:pt x="729996" y="0"/>
                  </a:lnTo>
                  <a:lnTo>
                    <a:pt x="4195445" y="0"/>
                  </a:lnTo>
                  <a:lnTo>
                    <a:pt x="4243451" y="1524"/>
                  </a:lnTo>
                  <a:lnTo>
                    <a:pt x="4290568" y="6096"/>
                  </a:lnTo>
                  <a:lnTo>
                    <a:pt x="4336796" y="13716"/>
                  </a:lnTo>
                  <a:lnTo>
                    <a:pt x="4382008" y="24130"/>
                  </a:lnTo>
                  <a:lnTo>
                    <a:pt x="4426204" y="37211"/>
                  </a:lnTo>
                  <a:lnTo>
                    <a:pt x="4469003" y="52959"/>
                  </a:lnTo>
                  <a:lnTo>
                    <a:pt x="4510659" y="71374"/>
                  </a:lnTo>
                  <a:lnTo>
                    <a:pt x="4550791" y="92202"/>
                  </a:lnTo>
                  <a:lnTo>
                    <a:pt x="4589526" y="115443"/>
                  </a:lnTo>
                  <a:lnTo>
                    <a:pt x="4626610" y="140843"/>
                  </a:lnTo>
                  <a:lnTo>
                    <a:pt x="4661916" y="168529"/>
                  </a:lnTo>
                  <a:lnTo>
                    <a:pt x="4695571" y="198247"/>
                  </a:lnTo>
                  <a:lnTo>
                    <a:pt x="4727194" y="229870"/>
                  </a:lnTo>
                  <a:lnTo>
                    <a:pt x="4756912" y="263525"/>
                  </a:lnTo>
                  <a:lnTo>
                    <a:pt x="4784598" y="298831"/>
                  </a:lnTo>
                  <a:lnTo>
                    <a:pt x="4809998" y="335915"/>
                  </a:lnTo>
                  <a:lnTo>
                    <a:pt x="4833239" y="374650"/>
                  </a:lnTo>
                  <a:lnTo>
                    <a:pt x="4854067" y="414782"/>
                  </a:lnTo>
                  <a:lnTo>
                    <a:pt x="4872355" y="456311"/>
                  </a:lnTo>
                  <a:lnTo>
                    <a:pt x="4888230" y="499237"/>
                  </a:lnTo>
                  <a:lnTo>
                    <a:pt x="4901311" y="543306"/>
                  </a:lnTo>
                  <a:lnTo>
                    <a:pt x="4911725" y="588518"/>
                  </a:lnTo>
                  <a:lnTo>
                    <a:pt x="4919345" y="634746"/>
                  </a:lnTo>
                  <a:lnTo>
                    <a:pt x="4923917" y="681990"/>
                  </a:lnTo>
                  <a:lnTo>
                    <a:pt x="4925441" y="729996"/>
                  </a:lnTo>
                  <a:lnTo>
                    <a:pt x="4925441" y="3649726"/>
                  </a:lnTo>
                  <a:lnTo>
                    <a:pt x="4923917" y="3697732"/>
                  </a:lnTo>
                  <a:lnTo>
                    <a:pt x="4919345" y="3744976"/>
                  </a:lnTo>
                  <a:lnTo>
                    <a:pt x="4911725" y="3791204"/>
                  </a:lnTo>
                  <a:lnTo>
                    <a:pt x="4901311" y="3836416"/>
                  </a:lnTo>
                  <a:lnTo>
                    <a:pt x="4888230" y="3880485"/>
                  </a:lnTo>
                  <a:lnTo>
                    <a:pt x="4872355" y="3923411"/>
                  </a:lnTo>
                  <a:lnTo>
                    <a:pt x="4854067" y="3964940"/>
                  </a:lnTo>
                  <a:lnTo>
                    <a:pt x="4833239" y="4005072"/>
                  </a:lnTo>
                  <a:lnTo>
                    <a:pt x="4809998" y="4043807"/>
                  </a:lnTo>
                  <a:lnTo>
                    <a:pt x="4784598" y="4080891"/>
                  </a:lnTo>
                  <a:lnTo>
                    <a:pt x="4756912" y="4116197"/>
                  </a:lnTo>
                  <a:lnTo>
                    <a:pt x="4727194" y="4149852"/>
                  </a:lnTo>
                  <a:lnTo>
                    <a:pt x="4695571" y="4181475"/>
                  </a:lnTo>
                  <a:lnTo>
                    <a:pt x="4661916" y="4211193"/>
                  </a:lnTo>
                  <a:lnTo>
                    <a:pt x="4626610" y="4238879"/>
                  </a:lnTo>
                  <a:lnTo>
                    <a:pt x="4589526" y="4264279"/>
                  </a:lnTo>
                  <a:lnTo>
                    <a:pt x="4550791" y="4287520"/>
                  </a:lnTo>
                  <a:lnTo>
                    <a:pt x="4510659" y="4308348"/>
                  </a:lnTo>
                  <a:lnTo>
                    <a:pt x="4469003" y="4326763"/>
                  </a:lnTo>
                  <a:lnTo>
                    <a:pt x="4426204" y="4342511"/>
                  </a:lnTo>
                  <a:lnTo>
                    <a:pt x="4382008" y="4355592"/>
                  </a:lnTo>
                  <a:lnTo>
                    <a:pt x="4336796" y="4366006"/>
                  </a:lnTo>
                  <a:lnTo>
                    <a:pt x="4290568" y="4373626"/>
                  </a:lnTo>
                  <a:lnTo>
                    <a:pt x="4243451" y="4378198"/>
                  </a:lnTo>
                  <a:lnTo>
                    <a:pt x="4195445" y="4379722"/>
                  </a:lnTo>
                  <a:lnTo>
                    <a:pt x="729996" y="4379722"/>
                  </a:lnTo>
                  <a:lnTo>
                    <a:pt x="681989" y="4378198"/>
                  </a:lnTo>
                  <a:lnTo>
                    <a:pt x="634873" y="4373626"/>
                  </a:lnTo>
                  <a:lnTo>
                    <a:pt x="588644" y="4366006"/>
                  </a:lnTo>
                  <a:lnTo>
                    <a:pt x="543433" y="4355592"/>
                  </a:lnTo>
                  <a:lnTo>
                    <a:pt x="499237" y="4342511"/>
                  </a:lnTo>
                  <a:lnTo>
                    <a:pt x="456438" y="4326763"/>
                  </a:lnTo>
                  <a:lnTo>
                    <a:pt x="414782" y="4308348"/>
                  </a:lnTo>
                  <a:lnTo>
                    <a:pt x="374650" y="4287520"/>
                  </a:lnTo>
                  <a:lnTo>
                    <a:pt x="335915" y="4264279"/>
                  </a:lnTo>
                  <a:lnTo>
                    <a:pt x="298831" y="4238879"/>
                  </a:lnTo>
                  <a:lnTo>
                    <a:pt x="263525" y="4211193"/>
                  </a:lnTo>
                  <a:lnTo>
                    <a:pt x="229870" y="4181475"/>
                  </a:lnTo>
                  <a:lnTo>
                    <a:pt x="198247" y="4149852"/>
                  </a:lnTo>
                  <a:lnTo>
                    <a:pt x="168529" y="4116197"/>
                  </a:lnTo>
                  <a:lnTo>
                    <a:pt x="140843" y="4080891"/>
                  </a:lnTo>
                  <a:lnTo>
                    <a:pt x="115443" y="4043807"/>
                  </a:lnTo>
                  <a:lnTo>
                    <a:pt x="92202" y="4005072"/>
                  </a:lnTo>
                  <a:lnTo>
                    <a:pt x="71374" y="3964940"/>
                  </a:lnTo>
                  <a:lnTo>
                    <a:pt x="52959" y="3923411"/>
                  </a:lnTo>
                  <a:lnTo>
                    <a:pt x="37211" y="3880485"/>
                  </a:lnTo>
                  <a:lnTo>
                    <a:pt x="24130" y="3836416"/>
                  </a:lnTo>
                  <a:lnTo>
                    <a:pt x="13716" y="3791204"/>
                  </a:lnTo>
                  <a:lnTo>
                    <a:pt x="6096" y="3744976"/>
                  </a:lnTo>
                  <a:lnTo>
                    <a:pt x="1524" y="3697732"/>
                  </a:lnTo>
                  <a:lnTo>
                    <a:pt x="0" y="3649726"/>
                  </a:lnTo>
                  <a:lnTo>
                    <a:pt x="0" y="729996"/>
                  </a:lnTo>
                  <a:close/>
                </a:path>
              </a:pathLst>
            </a:custGeom>
            <a:ln w="12192">
              <a:solidFill>
                <a:srgbClr val="374042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5673012" y="1744151"/>
            <a:ext cx="4649832" cy="272125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749935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Осознание</a:t>
            </a:r>
            <a:r>
              <a:rPr kumimoji="0" sz="1600" b="0" i="0" u="none" strike="noStrike" kern="1200" cap="none" spc="-3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российской</a:t>
            </a:r>
            <a:r>
              <a:rPr kumimoji="0" sz="1600" b="0" i="0" u="none" strike="noStrike" kern="1200" cap="none" spc="5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гражданской </a:t>
            </a:r>
            <a:r>
              <a:rPr kumimoji="0" sz="1600" b="0" i="0" u="none" strike="noStrike" kern="1200" cap="none" spc="-39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идентичности;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20193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готовность</a:t>
            </a:r>
            <a:r>
              <a:rPr kumimoji="0" sz="1600" b="0" i="0" u="none" strike="noStrike" kern="1200" cap="none" spc="1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обучающихся</a:t>
            </a:r>
            <a:r>
              <a:rPr kumimoji="0" sz="1600" b="0" i="0" u="none" strike="noStrike" kern="1200" cap="none" spc="5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к</a:t>
            </a:r>
            <a:r>
              <a:rPr kumimoji="0" sz="1600" b="0" i="0" u="none" strike="noStrike" kern="1200" cap="none" spc="2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саморазвитию, </a:t>
            </a:r>
            <a:r>
              <a:rPr kumimoji="0" sz="1600" b="0" i="0" u="none" strike="noStrike" kern="1200" cap="none" spc="-39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самостоятельности</a:t>
            </a:r>
            <a:r>
              <a:rPr kumimoji="0" sz="1600" b="0" i="0" u="none" strike="noStrike" kern="1200" cap="none" spc="6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и</a:t>
            </a:r>
            <a:r>
              <a:rPr kumimoji="0" sz="1600" b="0" i="0" u="none" strike="noStrike" kern="1200" cap="none" spc="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личностному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самоопределению;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ценность </a:t>
            </a: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самостоятельности</a:t>
            </a:r>
            <a:r>
              <a:rPr kumimoji="0" sz="1600" b="0" i="0" u="none" strike="noStrike" kern="1200" cap="none" spc="7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и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инициативы; </a:t>
            </a:r>
            <a:r>
              <a:rPr kumimoji="0" sz="1600" b="0" i="0" u="none" strike="noStrike" kern="1200" cap="none" spc="-39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наличие</a:t>
            </a:r>
            <a:r>
              <a:rPr kumimoji="0" sz="1600" b="0" i="0" u="none" strike="noStrike" kern="1200" cap="none" spc="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мотивации</a:t>
            </a:r>
            <a:r>
              <a:rPr kumimoji="0" sz="1600" b="0" i="0" u="none" strike="noStrike" kern="1200" cap="none" spc="3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к</a:t>
            </a:r>
            <a:r>
              <a:rPr kumimoji="0" sz="1600" b="0" i="0" u="none" strike="noStrike" kern="1200" cap="none" spc="1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целенаправленной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социально</a:t>
            </a: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значимой</a:t>
            </a:r>
            <a:r>
              <a:rPr kumimoji="0" sz="1600" b="0" i="0" u="none" strike="noStrike" kern="1200" cap="none" spc="1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деятельности;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сформированность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внутренней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позиции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248285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личности</a:t>
            </a: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как</a:t>
            </a:r>
            <a:r>
              <a:rPr kumimoji="0" sz="1600" b="0" i="0" u="none" strike="noStrike" kern="1200" cap="none" spc="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особого</a:t>
            </a:r>
            <a:r>
              <a:rPr kumimoji="0" sz="1600" b="0" i="0" u="none" strike="noStrike" kern="1200" cap="none" spc="4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ценностного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о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тно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ш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ения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к</a:t>
            </a:r>
            <a:r>
              <a:rPr kumimoji="0" sz="1600" b="0" i="0" u="none" strike="noStrike" kern="1200" cap="none" spc="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с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еб</a:t>
            </a:r>
            <a:r>
              <a:rPr kumimoji="0" sz="1600" b="0" i="0" u="none" strike="noStrike" kern="1200" cap="none" spc="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е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,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к</a:t>
            </a:r>
            <a:r>
              <a:rPr kumimoji="0" sz="1600" b="0" i="0" u="none" strike="noStrike" kern="1200" cap="none" spc="-2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р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у</a:t>
            </a:r>
            <a:r>
              <a:rPr kumimoji="0" sz="1600" b="0" i="0" u="none" strike="noStrike" kern="1200" cap="none" spc="-4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ж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а</a:t>
            </a: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ющ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и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м</a:t>
            </a:r>
            <a:r>
              <a:rPr kumimoji="0" sz="1600" b="0" i="0" u="none" strike="noStrike" kern="1200" cap="none" spc="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л</a:t>
            </a:r>
            <a:r>
              <a:rPr kumimoji="0" sz="1600" b="0" i="0" u="none" strike="noStrike" kern="1200" cap="none" spc="-6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ю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д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я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м</a:t>
            </a:r>
            <a:r>
              <a:rPr kumimoji="0" sz="1600" b="0" i="0" u="none" strike="noStrike" kern="1200" cap="none" spc="-8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и 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жизни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в </a:t>
            </a: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целом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 marR="0" lvl="0" indent="0" algn="l" defTabSz="914400" rtl="0" eaLnBrk="1" fontAlgn="auto" latinLnBrk="0" hangingPunct="1">
              <a:lnSpc>
                <a:spcPts val="188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pPr marL="38100" marR="0" lvl="0" indent="0" algn="l" defTabSz="914400" rtl="0" eaLnBrk="1" fontAlgn="auto" latinLnBrk="0" hangingPunct="1">
                <a:lnSpc>
                  <a:spcPts val="188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sz="1600" b="0" i="0" u="none" strike="noStrike" kern="1200" cap="none" spc="-5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  <a:ea typeface="+mn-ea"/>
              <a:cs typeface="Microsoft Sans Seri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006082" y="1399516"/>
            <a:ext cx="3766195" cy="227498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985" marR="0" lvl="0" indent="0" algn="l" defTabSz="914400" rtl="0" eaLnBrk="1" fontAlgn="auto" latinLnBrk="0" hangingPunct="1">
              <a:lnSpc>
                <a:spcPts val="208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1200" cap="none" spc="-1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Ф</a:t>
            </a:r>
            <a:r>
              <a:rPr kumimoji="0" sz="1600" b="1" i="0" u="none" strike="noStrike" kern="1200" cap="none" spc="-6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Г</a:t>
            </a:r>
            <a:r>
              <a:rPr kumimoji="0" sz="1600" b="1" i="0" u="none" strike="noStrike" kern="1200" cap="none" spc="-2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</a:t>
            </a:r>
            <a:r>
              <a:rPr kumimoji="0" sz="1600" b="1" i="0" u="none" strike="noStrike" kern="120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С</a:t>
            </a:r>
            <a:r>
              <a:rPr kumimoji="0" sz="1600" b="1" i="0" u="none" strike="noStrike" kern="1200" cap="none" spc="-10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1" i="0" u="none" strike="noStrike" kern="120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НОО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ts val="20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Сформированная</a:t>
            </a:r>
            <a:r>
              <a:rPr kumimoji="0" sz="1600" b="0" i="0" u="none" strike="noStrike" kern="1200" cap="none" spc="-7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система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ценностных</a:t>
            </a:r>
            <a:r>
              <a:rPr kumimoji="0" sz="1600" b="0" i="0" u="none" strike="noStrike" kern="1200" cap="none" spc="-7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отношений</a:t>
            </a:r>
            <a:r>
              <a:rPr kumimoji="0" sz="1600" b="0" i="0" u="none" strike="noStrike" kern="1200" cap="none" spc="-5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обучающихся </a:t>
            </a:r>
            <a:r>
              <a:rPr kumimoji="0" sz="1600" b="0" i="0" u="none" strike="noStrike" kern="1200" cap="none" spc="-39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к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себе, другим участникам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образовательного</a:t>
            </a:r>
            <a:r>
              <a:rPr kumimoji="0" sz="1600" b="0" i="0" u="none" strike="noStrike" kern="1200" cap="none" spc="1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процесса,</a:t>
            </a:r>
            <a:r>
              <a:rPr kumimoji="0" sz="1600" b="0" i="0" u="none" strike="noStrike" kern="1200" cap="none" spc="-2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самому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образовательному</a:t>
            </a:r>
            <a:r>
              <a:rPr kumimoji="0" sz="1600" b="0" i="0" u="none" strike="noStrike" kern="1200" cap="none" spc="1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процессу</a:t>
            </a: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и</a:t>
            </a:r>
            <a:r>
              <a:rPr kumimoji="0" sz="1600" b="0" i="0" u="none" strike="noStrike" kern="1200" cap="none" spc="1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его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4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результатам</a:t>
            </a:r>
            <a:r>
              <a:rPr kumimoji="0" sz="1600" b="0" i="0" u="none" strike="noStrike" kern="1200" cap="none" spc="2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(например, осознание,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готовность,</a:t>
            </a:r>
            <a:r>
              <a:rPr kumimoji="0" sz="1600" b="0" i="0" u="none" strike="noStrike" kern="1200" cap="none" spc="2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ориентация,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восприимчивость,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установка).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105081" y="1361378"/>
            <a:ext cx="1240790" cy="292388"/>
          </a:xfrm>
          <a:prstGeom prst="rect">
            <a:avLst/>
          </a:prstGeom>
          <a:solidFill>
            <a:srgbClr val="F0F0F0"/>
          </a:solidFill>
        </p:spPr>
        <p:txBody>
          <a:bodyPr vert="horz" wrap="square" lIns="0" tIns="15240" rIns="0" bIns="0" rtlCol="0">
            <a:spAutoFit/>
          </a:bodyPr>
          <a:lstStyle/>
          <a:p>
            <a:pPr marL="99695" marR="0" lvl="0" indent="0" algn="l" defTabSz="914400" rtl="0" eaLnBrk="1" fontAlgn="auto" latinLnBrk="0" hangingPunct="1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-1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Ф</a:t>
            </a:r>
            <a:r>
              <a:rPr kumimoji="0" sz="1800" b="1" i="0" u="none" strike="noStrike" kern="1200" cap="none" spc="-6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Г</a:t>
            </a:r>
            <a:r>
              <a:rPr kumimoji="0" sz="1800" b="1" i="0" u="none" strike="noStrike" kern="1200" cap="none" spc="-2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С</a:t>
            </a:r>
            <a:r>
              <a:rPr kumimoji="0" sz="1800" b="1" i="0" u="none" strike="noStrike" kern="1200" cap="none" spc="-10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1" i="0" u="none" strike="noStrike" kern="1200" cap="none" spc="-1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ООО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89045" y="3920009"/>
            <a:ext cx="6275608" cy="2578270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327660" marR="0" lvl="0" indent="0" algn="l" defTabSz="914400" rtl="0" eaLnBrk="1" fontAlgn="auto" latinLnBrk="0" hangingPunct="1">
              <a:lnSpc>
                <a:spcPct val="100000"/>
              </a:lnSpc>
              <a:spcBef>
                <a:spcPts val="5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1200" cap="none" spc="-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Личностные</a:t>
            </a:r>
            <a:r>
              <a:rPr kumimoji="0" sz="1600" b="1" i="0" u="none" strike="noStrike" kern="1200" cap="none" spc="-4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1" i="0" u="none" strike="noStrike" kern="1200" cap="none" spc="-4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результаты</a:t>
            </a:r>
            <a:r>
              <a:rPr kumimoji="0" sz="1600" b="1" i="0" u="none" strike="noStrike" kern="1200" cap="none" spc="-1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1" i="0" u="none" strike="noStrike" kern="1200" cap="none" spc="-2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достигаются</a:t>
            </a:r>
            <a:r>
              <a:rPr kumimoji="0" sz="1600" b="1" i="0" u="none" strike="noStrike" kern="120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в</a:t>
            </a:r>
            <a:r>
              <a:rPr kumimoji="0" sz="1600" b="1" i="0" u="none" strike="noStrike" kern="1200" cap="none" spc="-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1" i="0" u="none" strike="noStrike" kern="1200" cap="none" spc="-5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ходе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299085" marR="0" lvl="0" indent="-287020" algn="l" defTabSz="914400" rtl="0" eaLnBrk="1" fontAlgn="auto" latinLnBrk="0" hangingPunct="1">
              <a:lnSpc>
                <a:spcPct val="100000"/>
              </a:lnSpc>
              <a:spcBef>
                <a:spcPts val="409"/>
              </a:spcBef>
              <a:spcAft>
                <a:spcPts val="0"/>
              </a:spcAft>
              <a:buClrTx/>
              <a:buSzTx/>
              <a:buFont typeface="Microsoft Sans Serif"/>
              <a:buChar char="•"/>
              <a:tabLst>
                <a:tab pos="299085" algn="l"/>
                <a:tab pos="299720" algn="l"/>
              </a:tabLst>
              <a:defRPr/>
            </a:pP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гражданского</a:t>
            </a:r>
            <a:r>
              <a:rPr kumimoji="0" sz="1600" b="0" i="0" u="none" strike="noStrike" kern="1200" cap="none" spc="-7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воспитания,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299085" marR="0" lvl="0" indent="-28702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 typeface="Microsoft Sans Serif"/>
              <a:buChar char="•"/>
              <a:tabLst>
                <a:tab pos="299085" algn="l"/>
                <a:tab pos="299720" algn="l"/>
              </a:tabLst>
              <a:defRPr/>
            </a:pP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патриотического</a:t>
            </a:r>
            <a:r>
              <a:rPr kumimoji="0" sz="1600" b="0" i="0" u="none" strike="noStrike" kern="1200" cap="none" spc="7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воспитания,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299085" marR="0" lvl="0" indent="-2870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Microsoft Sans Serif"/>
              <a:buChar char="•"/>
              <a:tabLst>
                <a:tab pos="299085" algn="l"/>
                <a:tab pos="299720" algn="l"/>
              </a:tabLst>
              <a:defRPr/>
            </a:pP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духовно-нравственного</a:t>
            </a:r>
            <a:r>
              <a:rPr kumimoji="0" sz="1600" b="0" i="0" u="none" strike="noStrike" kern="1200" cap="none" spc="-5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воспитания,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299085" marR="0" lvl="0" indent="-2870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Microsoft Sans Serif"/>
              <a:buChar char="•"/>
              <a:tabLst>
                <a:tab pos="299085" algn="l"/>
                <a:tab pos="299720" algn="l"/>
              </a:tabLst>
              <a:defRPr/>
            </a:pP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эстетического</a:t>
            </a:r>
            <a:r>
              <a:rPr kumimoji="0" sz="1600" b="0" i="0" u="none" strike="noStrike" kern="1200" cap="none" spc="5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воспитания,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299085" marR="0" lvl="0" indent="-2870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Microsoft Sans Serif"/>
              <a:buChar char="•"/>
              <a:tabLst>
                <a:tab pos="299085" algn="l"/>
                <a:tab pos="299720" algn="l"/>
              </a:tabLst>
              <a:defRPr/>
            </a:pP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физического</a:t>
            </a:r>
            <a:r>
              <a:rPr kumimoji="0" sz="1600" b="0" i="0" u="none" strike="noStrike" kern="1200" cap="none" spc="9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воспитания, формирование</a:t>
            </a:r>
            <a:r>
              <a:rPr kumimoji="0" sz="1600" b="0" i="0" u="none" strike="noStrike" kern="1200" cap="none" spc="1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4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культуры</a:t>
            </a:r>
            <a:r>
              <a:rPr kumimoji="0" sz="1600" b="0" i="0" u="none" strike="noStrike" kern="1200" cap="none" spc="2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здоровья</a:t>
            </a:r>
            <a:r>
              <a:rPr kumimoji="0" sz="1600" b="0" i="0" u="none" strike="noStrike" kern="1200" cap="none" spc="1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и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29908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эмоционального</a:t>
            </a:r>
            <a:r>
              <a:rPr kumimoji="0" sz="1600" b="0" i="0" u="none" strike="noStrike" kern="1200" cap="none" spc="5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благополучия,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299085" marR="0" lvl="0" indent="-2870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Microsoft Sans Serif"/>
              <a:buChar char="•"/>
              <a:tabLst>
                <a:tab pos="299085" algn="l"/>
                <a:tab pos="299720" algn="l"/>
              </a:tabLst>
              <a:defRPr/>
            </a:pPr>
            <a:r>
              <a:rPr kumimoji="0" sz="1600" b="0" i="0" u="none" strike="noStrike" kern="1200" cap="none" spc="-4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трудового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воспитания,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299085" marR="0" lvl="0" indent="-2870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Microsoft Sans Serif"/>
              <a:buChar char="•"/>
              <a:tabLst>
                <a:tab pos="299085" algn="l"/>
                <a:tab pos="299720" algn="l"/>
              </a:tabLst>
              <a:defRPr/>
            </a:pPr>
            <a:r>
              <a:rPr kumimoji="0" sz="1600" b="0" i="0" u="none" strike="noStrike" kern="1200" cap="none" spc="-2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экологического</a:t>
            </a: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воспитания,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50520" marR="0" lvl="0" indent="-33845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Microsoft Sans Serif"/>
              <a:buChar char="•"/>
              <a:tabLst>
                <a:tab pos="350520" algn="l"/>
                <a:tab pos="351155" algn="l"/>
              </a:tabLst>
              <a:defRPr/>
            </a:pP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воспитания</a:t>
            </a:r>
            <a:r>
              <a:rPr kumimoji="0" sz="1600" b="0" i="0" u="none" strike="noStrike" kern="1200" cap="none" spc="-4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ценности</a:t>
            </a:r>
            <a:r>
              <a:rPr kumimoji="0" sz="1600" b="0" i="0" u="none" strike="noStrike" kern="1200" cap="none" spc="1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научного</a:t>
            </a:r>
            <a:r>
              <a:rPr kumimoji="0" sz="1600" b="0" i="0" u="none" strike="noStrike" kern="1200" cap="none" spc="3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познания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245457" y="1086614"/>
            <a:ext cx="5859624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spc="-30" dirty="0" err="1">
                <a:solidFill>
                  <a:schemeClr val="accent1">
                    <a:lumMod val="75000"/>
                  </a:schemeClr>
                </a:solidFill>
              </a:rPr>
              <a:t>Требования</a:t>
            </a:r>
            <a:r>
              <a:rPr lang="ru-RU" sz="2000" spc="-3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sz="2000" spc="-5" dirty="0">
                <a:solidFill>
                  <a:schemeClr val="accent1">
                    <a:lumMod val="75000"/>
                  </a:schemeClr>
                </a:solidFill>
              </a:rPr>
              <a:t>к</a:t>
            </a:r>
            <a:r>
              <a:rPr sz="2000" spc="-35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sz="2000" spc="-25" dirty="0" err="1">
                <a:solidFill>
                  <a:schemeClr val="accent1">
                    <a:lumMod val="75000"/>
                  </a:schemeClr>
                </a:solidFill>
              </a:rPr>
              <a:t>личностным</a:t>
            </a:r>
            <a:r>
              <a:rPr sz="2000" spc="6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sz="2000" spc="-45" dirty="0" err="1">
                <a:solidFill>
                  <a:schemeClr val="accent1">
                    <a:lumMod val="75000"/>
                  </a:schemeClr>
                </a:solidFill>
              </a:rPr>
              <a:t>результатам</a:t>
            </a:r>
            <a:r>
              <a:rPr lang="ru-RU" sz="2000" spc="-45" dirty="0">
                <a:solidFill>
                  <a:schemeClr val="accent1">
                    <a:lumMod val="75000"/>
                  </a:schemeClr>
                </a:solidFill>
              </a:rPr>
              <a:t> :</a:t>
            </a:r>
            <a:endParaRPr sz="2000" spc="-45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5B9858E-2536-4D3F-8AB5-5D33D47F9A82}"/>
              </a:ext>
            </a:extLst>
          </p:cNvPr>
          <p:cNvSpPr txBox="1"/>
          <p:nvPr/>
        </p:nvSpPr>
        <p:spPr>
          <a:xfrm>
            <a:off x="370312" y="36555"/>
            <a:ext cx="114695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>
                <a:solidFill>
                  <a:srgbClr val="002060"/>
                </a:solidFill>
                <a:latin typeface="Bahnschrift Condensed" panose="020B0502040204020203" pitchFamily="34" charset="0"/>
                <a:cs typeface="Arial" panose="020B0604020202020204" pitchFamily="34" charset="0"/>
              </a:rPr>
              <a:t>Особенности ФГОС НОО и ФГОС ООО  2021 года</a:t>
            </a:r>
            <a:endParaRPr lang="ru-RU" sz="36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5FF3197-4A6C-4484-8AEB-E0066E2E97D4}"/>
              </a:ext>
            </a:extLst>
          </p:cNvPr>
          <p:cNvSpPr txBox="1"/>
          <p:nvPr/>
        </p:nvSpPr>
        <p:spPr>
          <a:xfrm>
            <a:off x="684159" y="638051"/>
            <a:ext cx="105156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spc="-35" dirty="0">
                <a:solidFill>
                  <a:srgbClr val="0070C0"/>
                </a:solidFill>
                <a:latin typeface="Bahnschrift Condensed" panose="020B0502040204020203" pitchFamily="34" charset="0"/>
                <a:cs typeface="Calibri"/>
              </a:rPr>
              <a:t>3. Требования </a:t>
            </a:r>
            <a:r>
              <a:rPr lang="ru-RU" sz="2400" b="1" dirty="0">
                <a:solidFill>
                  <a:srgbClr val="0070C0"/>
                </a:solidFill>
                <a:latin typeface="Bahnschrift Condensed" panose="020B0502040204020203" pitchFamily="34" charset="0"/>
                <a:cs typeface="Calibri"/>
              </a:rPr>
              <a:t>к </a:t>
            </a:r>
            <a:r>
              <a:rPr lang="ru-RU" sz="2400" b="1" spc="-35" dirty="0">
                <a:solidFill>
                  <a:srgbClr val="0070C0"/>
                </a:solidFill>
                <a:latin typeface="Bahnschrift Condensed" panose="020B0502040204020203" pitchFamily="34" charset="0"/>
                <a:cs typeface="Calibri"/>
              </a:rPr>
              <a:t>результатам </a:t>
            </a:r>
            <a:r>
              <a:rPr lang="ru-RU" sz="2400" b="1" spc="-30" dirty="0">
                <a:solidFill>
                  <a:srgbClr val="0070C0"/>
                </a:solidFill>
                <a:latin typeface="Bahnschrift Condensed" panose="020B0502040204020203" pitchFamily="34" charset="0"/>
                <a:cs typeface="Calibri"/>
              </a:rPr>
              <a:t> </a:t>
            </a:r>
            <a:r>
              <a:rPr lang="ru-RU" sz="2400" b="1" spc="-15" dirty="0">
                <a:solidFill>
                  <a:srgbClr val="0070C0"/>
                </a:solidFill>
                <a:latin typeface="Bahnschrift Condensed" panose="020B0502040204020203" pitchFamily="34" charset="0"/>
                <a:cs typeface="Calibri"/>
              </a:rPr>
              <a:t>освоения</a:t>
            </a:r>
            <a:r>
              <a:rPr lang="ru-RU" sz="2400" b="1" spc="-25" dirty="0">
                <a:solidFill>
                  <a:srgbClr val="0070C0"/>
                </a:solidFill>
                <a:latin typeface="Bahnschrift Condensed" panose="020B0502040204020203" pitchFamily="34" charset="0"/>
                <a:cs typeface="Calibri"/>
              </a:rPr>
              <a:t> </a:t>
            </a:r>
            <a:r>
              <a:rPr lang="ru-RU" sz="2400" b="1" dirty="0">
                <a:solidFill>
                  <a:srgbClr val="0070C0"/>
                </a:solidFill>
                <a:latin typeface="Bahnschrift Condensed" panose="020B0502040204020203" pitchFamily="34" charset="0"/>
                <a:cs typeface="Calibri"/>
              </a:rPr>
              <a:t>программ</a:t>
            </a:r>
            <a:r>
              <a:rPr lang="ru-RU" sz="2400" b="1" spc="-40" dirty="0">
                <a:solidFill>
                  <a:srgbClr val="0070C0"/>
                </a:solidFill>
                <a:latin typeface="Bahnschrift Condensed" panose="020B0502040204020203" pitchFamily="34" charset="0"/>
                <a:cs typeface="Calibri"/>
              </a:rPr>
              <a:t> </a:t>
            </a:r>
            <a:r>
              <a:rPr lang="ru-RU" sz="2400" b="1" dirty="0">
                <a:solidFill>
                  <a:srgbClr val="0070C0"/>
                </a:solidFill>
                <a:latin typeface="Bahnschrift Condensed" panose="020B0502040204020203" pitchFamily="34" charset="0"/>
                <a:cs typeface="Calibri"/>
              </a:rPr>
              <a:t>начального</a:t>
            </a:r>
            <a:r>
              <a:rPr lang="ru-RU" sz="2400" b="1" spc="-95" dirty="0">
                <a:solidFill>
                  <a:srgbClr val="0070C0"/>
                </a:solidFill>
                <a:latin typeface="Bahnschrift Condensed" panose="020B0502040204020203" pitchFamily="34" charset="0"/>
                <a:cs typeface="Calibri"/>
              </a:rPr>
              <a:t> </a:t>
            </a:r>
            <a:r>
              <a:rPr lang="ru-RU" sz="2400" b="1" dirty="0">
                <a:solidFill>
                  <a:srgbClr val="0070C0"/>
                </a:solidFill>
                <a:latin typeface="Bahnschrift Condensed" panose="020B0502040204020203" pitchFamily="34" charset="0"/>
                <a:cs typeface="Calibri"/>
              </a:rPr>
              <a:t>и </a:t>
            </a:r>
            <a:r>
              <a:rPr lang="ru-RU" sz="2400" b="1" spc="-800" dirty="0">
                <a:solidFill>
                  <a:srgbClr val="0070C0"/>
                </a:solidFill>
                <a:latin typeface="Bahnschrift Condensed" panose="020B0502040204020203" pitchFamily="34" charset="0"/>
                <a:cs typeface="Calibri"/>
              </a:rPr>
              <a:t> </a:t>
            </a:r>
            <a:r>
              <a:rPr lang="ru-RU" sz="2400" b="1" spc="-15" dirty="0">
                <a:solidFill>
                  <a:srgbClr val="0070C0"/>
                </a:solidFill>
                <a:latin typeface="Bahnschrift Condensed" panose="020B0502040204020203" pitchFamily="34" charset="0"/>
                <a:cs typeface="Calibri"/>
              </a:rPr>
              <a:t>основного</a:t>
            </a:r>
            <a:r>
              <a:rPr lang="ru-RU" sz="2400" b="1" dirty="0">
                <a:solidFill>
                  <a:srgbClr val="0070C0"/>
                </a:solidFill>
                <a:latin typeface="Bahnschrift Condensed" panose="020B0502040204020203" pitchFamily="34" charset="0"/>
                <a:cs typeface="Calibri"/>
              </a:rPr>
              <a:t> </a:t>
            </a:r>
            <a:r>
              <a:rPr lang="ru-RU" sz="2400" b="1" spc="-10" dirty="0">
                <a:solidFill>
                  <a:srgbClr val="0070C0"/>
                </a:solidFill>
                <a:latin typeface="Bahnschrift Condensed" panose="020B0502040204020203" pitchFamily="34" charset="0"/>
                <a:cs typeface="Calibri"/>
              </a:rPr>
              <a:t>общего</a:t>
            </a:r>
            <a:r>
              <a:rPr lang="ru-RU" sz="2400" b="1" spc="-90" dirty="0">
                <a:solidFill>
                  <a:srgbClr val="0070C0"/>
                </a:solidFill>
                <a:latin typeface="Bahnschrift Condensed" panose="020B0502040204020203" pitchFamily="34" charset="0"/>
                <a:cs typeface="Calibri"/>
              </a:rPr>
              <a:t> </a:t>
            </a:r>
            <a:r>
              <a:rPr lang="ru-RU" sz="2400" b="1" spc="-5" dirty="0">
                <a:solidFill>
                  <a:srgbClr val="0070C0"/>
                </a:solidFill>
                <a:latin typeface="Bahnschrift Condensed" panose="020B0502040204020203" pitchFamily="34" charset="0"/>
                <a:cs typeface="Calibri"/>
              </a:rPr>
              <a:t>образования</a:t>
            </a:r>
            <a:endParaRPr lang="ru-RU" sz="2400" b="1" dirty="0">
              <a:solidFill>
                <a:srgbClr val="0070C0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16C61596-97BF-4593-ADE8-7749AE31D874}"/>
              </a:ext>
            </a:extLst>
          </p:cNvPr>
          <p:cNvSpPr/>
          <p:nvPr/>
        </p:nvSpPr>
        <p:spPr>
          <a:xfrm>
            <a:off x="11353800" y="6209881"/>
            <a:ext cx="526287" cy="4622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7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7754"/>
            <a:ext cx="12191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3731" y="307911"/>
            <a:ext cx="10338318" cy="503852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Bahnschrift Condensed" panose="020B0502040204020203" pitchFamily="34" charset="0"/>
                <a:cs typeface="Arial" panose="020B0604020202020204" pitchFamily="34" charset="0"/>
              </a:rPr>
              <a:t>Особенности ФГОС НОО и ФГОС ООО  2021 года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9254E6-CD34-4254-B2B7-55C2F05A744D}"/>
              </a:ext>
            </a:extLst>
          </p:cNvPr>
          <p:cNvSpPr txBox="1"/>
          <p:nvPr/>
        </p:nvSpPr>
        <p:spPr>
          <a:xfrm>
            <a:off x="1082351" y="811763"/>
            <a:ext cx="85305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spc="-30" dirty="0">
                <a:solidFill>
                  <a:schemeClr val="accent5">
                    <a:lumMod val="75000"/>
                  </a:schemeClr>
                </a:solidFill>
                <a:latin typeface="Bahnschrift Condensed" panose="020B0502040204020203" pitchFamily="34" charset="0"/>
              </a:rPr>
              <a:t>Требования</a:t>
            </a:r>
            <a:r>
              <a:rPr lang="ru-RU" sz="2800" spc="25" dirty="0">
                <a:solidFill>
                  <a:schemeClr val="accent5">
                    <a:lumMod val="75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ru-RU" sz="2800" spc="-5" dirty="0">
                <a:solidFill>
                  <a:schemeClr val="accent5">
                    <a:lumMod val="75000"/>
                  </a:schemeClr>
                </a:solidFill>
                <a:latin typeface="Bahnschrift Condensed" panose="020B0502040204020203" pitchFamily="34" charset="0"/>
              </a:rPr>
              <a:t>к</a:t>
            </a:r>
            <a:r>
              <a:rPr lang="ru-RU" sz="2800" spc="-10" dirty="0">
                <a:solidFill>
                  <a:schemeClr val="accent5">
                    <a:lumMod val="75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ru-RU" sz="2800" spc="-15" dirty="0">
                <a:solidFill>
                  <a:schemeClr val="accent5">
                    <a:lumMod val="75000"/>
                  </a:schemeClr>
                </a:solidFill>
                <a:latin typeface="Bahnschrift Condensed" panose="020B0502040204020203" pitchFamily="34" charset="0"/>
              </a:rPr>
              <a:t>метапредметным</a:t>
            </a:r>
            <a:r>
              <a:rPr lang="ru-RU" sz="2800" spc="95" dirty="0">
                <a:solidFill>
                  <a:schemeClr val="accent5">
                    <a:lumMod val="75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ru-RU" sz="2800" spc="-45" dirty="0">
                <a:solidFill>
                  <a:schemeClr val="accent5">
                    <a:lumMod val="75000"/>
                  </a:schemeClr>
                </a:solidFill>
                <a:latin typeface="Bahnschrift Condensed" panose="020B0502040204020203" pitchFamily="34" charset="0"/>
              </a:rPr>
              <a:t>результатам</a:t>
            </a:r>
            <a:endParaRPr lang="ru-RU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1E56A88C-7590-49F8-9A05-8BD4624A1AEA}"/>
              </a:ext>
            </a:extLst>
          </p:cNvPr>
          <p:cNvSpPr txBox="1"/>
          <p:nvPr/>
        </p:nvSpPr>
        <p:spPr>
          <a:xfrm>
            <a:off x="1212981" y="1577983"/>
            <a:ext cx="9092689" cy="1678023"/>
          </a:xfrm>
          <a:prstGeom prst="rect">
            <a:avLst/>
          </a:prstGeom>
          <a:ln w="12192">
            <a:solidFill>
              <a:srgbClr val="000000"/>
            </a:solidFill>
          </a:ln>
        </p:spPr>
        <p:txBody>
          <a:bodyPr vert="horz" wrap="square" lIns="0" tIns="15875" rIns="0" bIns="0" rtlCol="0">
            <a:spAutoFit/>
          </a:bodyPr>
          <a:lstStyle/>
          <a:p>
            <a:pPr marL="90805" marR="445134">
              <a:lnSpc>
                <a:spcPct val="100000"/>
              </a:lnSpc>
              <a:spcBef>
                <a:spcPts val="125"/>
              </a:spcBef>
            </a:pP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Освоение обучающимися </a:t>
            </a:r>
            <a:r>
              <a:rPr sz="1800" spc="-20" dirty="0">
                <a:solidFill>
                  <a:srgbClr val="001F5F"/>
                </a:solidFill>
                <a:latin typeface="Calibri"/>
                <a:cs typeface="Calibri"/>
              </a:rPr>
              <a:t>межпредметных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понятий </a:t>
            </a:r>
            <a:r>
              <a:rPr sz="1800" spc="-25" dirty="0">
                <a:solidFill>
                  <a:srgbClr val="001F5F"/>
                </a:solidFill>
                <a:latin typeface="Calibri"/>
                <a:cs typeface="Calibri"/>
              </a:rPr>
              <a:t>(используются</a:t>
            </a:r>
            <a:r>
              <a:rPr sz="1800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в </a:t>
            </a:r>
            <a:r>
              <a:rPr sz="1800" spc="-20" dirty="0">
                <a:solidFill>
                  <a:srgbClr val="001F5F"/>
                </a:solidFill>
                <a:latin typeface="Calibri"/>
                <a:cs typeface="Calibri"/>
              </a:rPr>
              <a:t>нескольких </a:t>
            </a:r>
            <a:r>
              <a:rPr sz="1800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001F5F"/>
                </a:solidFill>
                <a:latin typeface="Calibri"/>
                <a:cs typeface="Calibri"/>
              </a:rPr>
              <a:t>предметных</a:t>
            </a:r>
            <a:r>
              <a:rPr sz="1800" spc="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001F5F"/>
                </a:solidFill>
                <a:latin typeface="Calibri"/>
                <a:cs typeface="Calibri"/>
              </a:rPr>
              <a:t>областях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1800" spc="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001F5F"/>
                </a:solidFill>
                <a:latin typeface="Calibri"/>
                <a:cs typeface="Calibri"/>
              </a:rPr>
              <a:t>позволяют</a:t>
            </a:r>
            <a:r>
              <a:rPr sz="1800" spc="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001F5F"/>
                </a:solidFill>
                <a:latin typeface="Calibri"/>
                <a:cs typeface="Calibri"/>
              </a:rPr>
              <a:t>связывать</a:t>
            </a:r>
            <a:r>
              <a:rPr sz="1800" spc="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знания</a:t>
            </a:r>
            <a:r>
              <a:rPr sz="1800" spc="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из</a:t>
            </a:r>
            <a:r>
              <a:rPr sz="1800" spc="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различных</a:t>
            </a:r>
            <a:r>
              <a:rPr sz="1800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учебных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001F5F"/>
                </a:solidFill>
                <a:latin typeface="Calibri"/>
                <a:cs typeface="Calibri"/>
              </a:rPr>
              <a:t>предметов, </a:t>
            </a:r>
            <a:r>
              <a:rPr sz="1800" spc="-3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учебных</a:t>
            </a:r>
            <a:r>
              <a:rPr sz="1800" spc="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курсов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(в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001F5F"/>
                </a:solidFill>
                <a:latin typeface="Calibri"/>
                <a:cs typeface="Calibri"/>
              </a:rPr>
              <a:t>том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 числе</a:t>
            </a:r>
            <a:r>
              <a:rPr sz="1800" spc="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внеурочной</a:t>
            </a:r>
            <a:r>
              <a:rPr sz="1800" spc="-20" dirty="0">
                <a:solidFill>
                  <a:srgbClr val="001F5F"/>
                </a:solidFill>
                <a:latin typeface="Calibri"/>
                <a:cs typeface="Calibri"/>
              </a:rPr>
              <a:t> деятельности),</a:t>
            </a:r>
            <a:r>
              <a:rPr sz="1800" spc="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а</a:t>
            </a:r>
            <a:r>
              <a:rPr sz="1800" spc="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001F5F"/>
                </a:solidFill>
                <a:latin typeface="Calibri"/>
                <a:cs typeface="Calibri"/>
              </a:rPr>
              <a:t>также</a:t>
            </a:r>
            <a:endParaRPr sz="1800" dirty="0">
              <a:latin typeface="Calibri"/>
              <a:cs typeface="Calibri"/>
            </a:endParaRPr>
          </a:p>
          <a:p>
            <a:pPr marL="377190" indent="-287020">
              <a:lnSpc>
                <a:spcPct val="100000"/>
              </a:lnSpc>
              <a:buFont typeface="Wingdings"/>
              <a:buChar char=""/>
              <a:tabLst>
                <a:tab pos="377190" algn="l"/>
                <a:tab pos="377825" algn="l"/>
              </a:tabLst>
            </a:pP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универсальными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учебными</a:t>
            </a:r>
            <a:r>
              <a:rPr sz="1800" spc="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познавательными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действиями,</a:t>
            </a:r>
            <a:endParaRPr sz="1800" dirty="0">
              <a:latin typeface="Calibri"/>
              <a:cs typeface="Calibri"/>
            </a:endParaRPr>
          </a:p>
          <a:p>
            <a:pPr marL="377190" indent="-287020">
              <a:lnSpc>
                <a:spcPct val="100000"/>
              </a:lnSpc>
              <a:spcBef>
                <a:spcPts val="5"/>
              </a:spcBef>
              <a:buFont typeface="Wingdings"/>
              <a:buChar char=""/>
              <a:tabLst>
                <a:tab pos="377190" algn="l"/>
                <a:tab pos="377825" algn="l"/>
              </a:tabLst>
            </a:pP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универсальными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учебными</a:t>
            </a:r>
            <a:r>
              <a:rPr sz="1800" spc="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001F5F"/>
                </a:solidFill>
                <a:latin typeface="Calibri"/>
                <a:cs typeface="Calibri"/>
              </a:rPr>
              <a:t>коммуникативными</a:t>
            </a:r>
            <a:r>
              <a:rPr sz="1800" spc="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действиями,</a:t>
            </a:r>
            <a:endParaRPr sz="1800" dirty="0">
              <a:latin typeface="Calibri"/>
              <a:cs typeface="Calibri"/>
            </a:endParaRPr>
          </a:p>
          <a:p>
            <a:pPr marL="377190" indent="-287020">
              <a:lnSpc>
                <a:spcPct val="100000"/>
              </a:lnSpc>
              <a:buFont typeface="Wingdings"/>
              <a:buChar char=""/>
              <a:tabLst>
                <a:tab pos="377190" algn="l"/>
                <a:tab pos="377825" algn="l"/>
              </a:tabLst>
            </a:pP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универсальными</a:t>
            </a:r>
            <a:r>
              <a:rPr sz="1800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учебными</a:t>
            </a:r>
            <a:r>
              <a:rPr sz="1800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001F5F"/>
                </a:solidFill>
                <a:latin typeface="Calibri"/>
                <a:cs typeface="Calibri"/>
              </a:rPr>
              <a:t>регулятивными</a:t>
            </a:r>
            <a:r>
              <a:rPr sz="1800" spc="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действиями</a:t>
            </a:r>
            <a:endParaRPr sz="1800" dirty="0">
              <a:latin typeface="Calibri"/>
              <a:cs typeface="Calibri"/>
            </a:endParaRPr>
          </a:p>
        </p:txBody>
      </p:sp>
      <p:graphicFrame>
        <p:nvGraphicFramePr>
          <p:cNvPr id="8" name="object 4">
            <a:extLst>
              <a:ext uri="{FF2B5EF4-FFF2-40B4-BE49-F238E27FC236}">
                <a16:creationId xmlns:a16="http://schemas.microsoft.com/office/drawing/2014/main" id="{49F34B8A-EB9F-44AE-B8F8-914D3F27FA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4431460"/>
              </p:ext>
            </p:extLst>
          </p:nvPr>
        </p:nvGraphicFramePr>
        <p:xfrm>
          <a:off x="1212981" y="3429000"/>
          <a:ext cx="9087696" cy="31582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086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086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704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15430">
                <a:tc>
                  <a:txBody>
                    <a:bodyPr/>
                    <a:lstStyle/>
                    <a:p>
                      <a:pPr marL="91440" marR="313055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800" b="1" spc="-15" dirty="0">
                          <a:solidFill>
                            <a:srgbClr val="006EC0"/>
                          </a:solidFill>
                          <a:latin typeface="Calibri"/>
                          <a:cs typeface="Calibri"/>
                        </a:rPr>
                        <a:t>Универсальные </a:t>
                      </a:r>
                      <a:r>
                        <a:rPr sz="1800" b="1" spc="-5" dirty="0">
                          <a:solidFill>
                            <a:srgbClr val="006EC0"/>
                          </a:solidFill>
                          <a:latin typeface="Calibri"/>
                          <a:cs typeface="Calibri"/>
                        </a:rPr>
                        <a:t>учебные </a:t>
                      </a:r>
                      <a:r>
                        <a:rPr sz="1800" b="1" dirty="0">
                          <a:solidFill>
                            <a:srgbClr val="006E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5" dirty="0">
                          <a:solidFill>
                            <a:srgbClr val="006EC0"/>
                          </a:solidFill>
                          <a:latin typeface="Calibri"/>
                          <a:cs typeface="Calibri"/>
                        </a:rPr>
                        <a:t>познавательные</a:t>
                      </a:r>
                      <a:r>
                        <a:rPr sz="1800" b="1" spc="-75" dirty="0">
                          <a:solidFill>
                            <a:srgbClr val="006E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006EC0"/>
                          </a:solidFill>
                          <a:latin typeface="Calibri"/>
                          <a:cs typeface="Calibri"/>
                        </a:rPr>
                        <a:t>действия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431165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800" b="1" spc="-15" dirty="0">
                          <a:solidFill>
                            <a:srgbClr val="006EC0"/>
                          </a:solidFill>
                          <a:latin typeface="Calibri"/>
                          <a:cs typeface="Calibri"/>
                        </a:rPr>
                        <a:t>Универсальные </a:t>
                      </a:r>
                      <a:r>
                        <a:rPr sz="1800" b="1" spc="-5" dirty="0">
                          <a:solidFill>
                            <a:srgbClr val="006EC0"/>
                          </a:solidFill>
                          <a:latin typeface="Calibri"/>
                          <a:cs typeface="Calibri"/>
                        </a:rPr>
                        <a:t>учебные </a:t>
                      </a:r>
                      <a:r>
                        <a:rPr sz="1800" b="1" spc="-395" dirty="0">
                          <a:solidFill>
                            <a:srgbClr val="006E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5" dirty="0">
                          <a:solidFill>
                            <a:srgbClr val="006EC0"/>
                          </a:solidFill>
                          <a:latin typeface="Calibri"/>
                          <a:cs typeface="Calibri"/>
                        </a:rPr>
                        <a:t>коммуникативные </a:t>
                      </a:r>
                      <a:r>
                        <a:rPr sz="1800" b="1" spc="-10" dirty="0">
                          <a:solidFill>
                            <a:srgbClr val="006EC0"/>
                          </a:solidFill>
                          <a:latin typeface="Calibri"/>
                          <a:cs typeface="Calibri"/>
                        </a:rPr>
                        <a:t> действия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492125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800" b="1" spc="-15" dirty="0">
                          <a:solidFill>
                            <a:srgbClr val="006EC0"/>
                          </a:solidFill>
                          <a:latin typeface="Calibri"/>
                          <a:cs typeface="Calibri"/>
                        </a:rPr>
                        <a:t>Универсальные </a:t>
                      </a:r>
                      <a:r>
                        <a:rPr sz="1800" b="1" spc="-5" dirty="0">
                          <a:solidFill>
                            <a:srgbClr val="006EC0"/>
                          </a:solidFill>
                          <a:latin typeface="Calibri"/>
                          <a:cs typeface="Calibri"/>
                        </a:rPr>
                        <a:t>учебные </a:t>
                      </a:r>
                      <a:r>
                        <a:rPr sz="1800" b="1" spc="-395" dirty="0">
                          <a:solidFill>
                            <a:srgbClr val="006E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006EC0"/>
                          </a:solidFill>
                          <a:latin typeface="Calibri"/>
                          <a:cs typeface="Calibri"/>
                        </a:rPr>
                        <a:t>рег</a:t>
                      </a:r>
                      <a:r>
                        <a:rPr sz="1800" b="1" spc="-20" dirty="0">
                          <a:solidFill>
                            <a:srgbClr val="006EC0"/>
                          </a:solidFill>
                          <a:latin typeface="Calibri"/>
                          <a:cs typeface="Calibri"/>
                        </a:rPr>
                        <a:t>у</a:t>
                      </a:r>
                      <a:r>
                        <a:rPr sz="1800" b="1" dirty="0">
                          <a:solidFill>
                            <a:srgbClr val="006EC0"/>
                          </a:solidFill>
                          <a:latin typeface="Calibri"/>
                          <a:cs typeface="Calibri"/>
                        </a:rPr>
                        <a:t>лят</a:t>
                      </a:r>
                      <a:r>
                        <a:rPr sz="1800" b="1" spc="-10" dirty="0">
                          <a:solidFill>
                            <a:srgbClr val="006EC0"/>
                          </a:solidFill>
                          <a:latin typeface="Calibri"/>
                          <a:cs typeface="Calibri"/>
                        </a:rPr>
                        <a:t>и</a:t>
                      </a:r>
                      <a:r>
                        <a:rPr sz="1800" b="1" spc="-15" dirty="0">
                          <a:solidFill>
                            <a:srgbClr val="006EC0"/>
                          </a:solidFill>
                          <a:latin typeface="Calibri"/>
                          <a:cs typeface="Calibri"/>
                        </a:rPr>
                        <a:t>в</a:t>
                      </a:r>
                      <a:r>
                        <a:rPr sz="1800" b="1" spc="-5" dirty="0">
                          <a:solidFill>
                            <a:srgbClr val="006EC0"/>
                          </a:solidFill>
                          <a:latin typeface="Calibri"/>
                          <a:cs typeface="Calibri"/>
                        </a:rPr>
                        <a:t>н</a:t>
                      </a:r>
                      <a:r>
                        <a:rPr sz="1800" b="1" dirty="0">
                          <a:solidFill>
                            <a:srgbClr val="006EC0"/>
                          </a:solidFill>
                          <a:latin typeface="Calibri"/>
                          <a:cs typeface="Calibri"/>
                        </a:rPr>
                        <a:t>ые</a:t>
                      </a:r>
                      <a:r>
                        <a:rPr sz="1800" b="1" spc="-85" dirty="0">
                          <a:solidFill>
                            <a:srgbClr val="006E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006EC0"/>
                          </a:solidFill>
                          <a:latin typeface="Calibri"/>
                          <a:cs typeface="Calibri"/>
                        </a:rPr>
                        <a:t>де</a:t>
                      </a:r>
                      <a:r>
                        <a:rPr sz="1800" b="1" spc="5" dirty="0">
                          <a:solidFill>
                            <a:srgbClr val="006EC0"/>
                          </a:solidFill>
                          <a:latin typeface="Calibri"/>
                          <a:cs typeface="Calibri"/>
                        </a:rPr>
                        <a:t>й</a:t>
                      </a:r>
                      <a:r>
                        <a:rPr sz="1800" b="1" spc="-10" dirty="0">
                          <a:solidFill>
                            <a:srgbClr val="006EC0"/>
                          </a:solidFill>
                          <a:latin typeface="Calibri"/>
                          <a:cs typeface="Calibri"/>
                        </a:rPr>
                        <a:t>с</a:t>
                      </a:r>
                      <a:r>
                        <a:rPr sz="1800" b="1" spc="-5" dirty="0">
                          <a:solidFill>
                            <a:srgbClr val="006EC0"/>
                          </a:solidFill>
                          <a:latin typeface="Calibri"/>
                          <a:cs typeface="Calibri"/>
                        </a:rPr>
                        <a:t>т</a:t>
                      </a:r>
                      <a:r>
                        <a:rPr sz="1800" b="1" dirty="0">
                          <a:solidFill>
                            <a:srgbClr val="006EC0"/>
                          </a:solidFill>
                          <a:latin typeface="Calibri"/>
                          <a:cs typeface="Calibri"/>
                        </a:rPr>
                        <a:t>в</a:t>
                      </a:r>
                      <a:r>
                        <a:rPr sz="1800" b="1" spc="-10" dirty="0">
                          <a:solidFill>
                            <a:srgbClr val="006EC0"/>
                          </a:solidFill>
                          <a:latin typeface="Calibri"/>
                          <a:cs typeface="Calibri"/>
                        </a:rPr>
                        <a:t>и</a:t>
                      </a:r>
                      <a:r>
                        <a:rPr sz="1800" b="1" dirty="0">
                          <a:solidFill>
                            <a:srgbClr val="006EC0"/>
                          </a:solidFill>
                          <a:latin typeface="Calibri"/>
                          <a:cs typeface="Calibri"/>
                        </a:rPr>
                        <a:t>я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801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базовые</a:t>
                      </a:r>
                      <a:r>
                        <a:rPr sz="1800" spc="-7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логические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действия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общение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самоорганизация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7650">
                <a:tc rowSpan="2">
                  <a:txBody>
                    <a:bodyPr/>
                    <a:lstStyle/>
                    <a:p>
                      <a:pPr marL="91440" marR="16383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базовые</a:t>
                      </a:r>
                      <a:r>
                        <a:rPr sz="1800" spc="-6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исследовательские </a:t>
                      </a:r>
                      <a:r>
                        <a:rPr sz="1800" spc="-39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действия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800" spc="-1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совместная</a:t>
                      </a:r>
                      <a:r>
                        <a:rPr sz="1800" spc="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деятельность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800" spc="-1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самоконтроль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780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71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71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800" spc="-1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эмоциональный</a:t>
                      </a:r>
                      <a:r>
                        <a:rPr sz="1800" spc="2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интеллект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400">
                <a:tc rowSpan="2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работа</a:t>
                      </a:r>
                      <a:r>
                        <a:rPr sz="1800" spc="-3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с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информацией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71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77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617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77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71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принятие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себя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и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других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B20F5ACB-55F1-4DDA-B7CD-02AFD51BDF72}"/>
              </a:ext>
            </a:extLst>
          </p:cNvPr>
          <p:cNvSpPr/>
          <p:nvPr/>
        </p:nvSpPr>
        <p:spPr>
          <a:xfrm>
            <a:off x="11353800" y="6270171"/>
            <a:ext cx="573593" cy="40193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4287603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3731" y="307911"/>
            <a:ext cx="10338318" cy="503852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Bahnschrift Condensed" panose="020B0502040204020203" pitchFamily="34" charset="0"/>
                <a:cs typeface="Arial" panose="020B0604020202020204" pitchFamily="34" charset="0"/>
              </a:rPr>
              <a:t>Особенности ФГОС НОО и ФГОС ООО  2021 года</a:t>
            </a:r>
          </a:p>
        </p:txBody>
      </p:sp>
      <p:graphicFrame>
        <p:nvGraphicFramePr>
          <p:cNvPr id="5" name="object 2">
            <a:extLst>
              <a:ext uri="{FF2B5EF4-FFF2-40B4-BE49-F238E27FC236}">
                <a16:creationId xmlns:a16="http://schemas.microsoft.com/office/drawing/2014/main" id="{B383D2AA-6F13-4C3A-9ECB-1BF2D48086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7614284"/>
              </p:ext>
            </p:extLst>
          </p:nvPr>
        </p:nvGraphicFramePr>
        <p:xfrm>
          <a:off x="1464906" y="1688840"/>
          <a:ext cx="8800630" cy="41561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003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003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8208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800" b="1" dirty="0">
                          <a:solidFill>
                            <a:srgbClr val="006EC0"/>
                          </a:solidFill>
                          <a:latin typeface="Calibri"/>
                          <a:cs typeface="Calibri"/>
                        </a:rPr>
                        <a:t>Ф</a:t>
                      </a:r>
                      <a:r>
                        <a:rPr sz="1800" b="1" spc="-15" dirty="0">
                          <a:solidFill>
                            <a:srgbClr val="006EC0"/>
                          </a:solidFill>
                          <a:latin typeface="Calibri"/>
                          <a:cs typeface="Calibri"/>
                        </a:rPr>
                        <a:t>Г</a:t>
                      </a:r>
                      <a:r>
                        <a:rPr sz="1800" b="1" spc="-20" dirty="0">
                          <a:solidFill>
                            <a:srgbClr val="006EC0"/>
                          </a:solidFill>
                          <a:latin typeface="Calibri"/>
                          <a:cs typeface="Calibri"/>
                        </a:rPr>
                        <a:t>О</a:t>
                      </a:r>
                      <a:r>
                        <a:rPr sz="1800" b="1" dirty="0">
                          <a:solidFill>
                            <a:srgbClr val="006EC0"/>
                          </a:solidFill>
                          <a:latin typeface="Calibri"/>
                          <a:cs typeface="Calibri"/>
                        </a:rPr>
                        <a:t>С</a:t>
                      </a:r>
                      <a:r>
                        <a:rPr sz="1800" b="1" spc="-105" dirty="0">
                          <a:solidFill>
                            <a:srgbClr val="006E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006EC0"/>
                          </a:solidFill>
                          <a:latin typeface="Calibri"/>
                          <a:cs typeface="Calibri"/>
                        </a:rPr>
                        <a:t>НОО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52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800" b="1" spc="-10" dirty="0">
                          <a:solidFill>
                            <a:srgbClr val="006EC0"/>
                          </a:solidFill>
                          <a:latin typeface="Calibri"/>
                          <a:cs typeface="Calibri"/>
                        </a:rPr>
                        <a:t>ФГ</a:t>
                      </a:r>
                      <a:r>
                        <a:rPr sz="1800" b="1" spc="-20" dirty="0">
                          <a:solidFill>
                            <a:srgbClr val="006EC0"/>
                          </a:solidFill>
                          <a:latin typeface="Calibri"/>
                          <a:cs typeface="Calibri"/>
                        </a:rPr>
                        <a:t>О</a:t>
                      </a:r>
                      <a:r>
                        <a:rPr sz="1800" b="1" dirty="0">
                          <a:solidFill>
                            <a:srgbClr val="006EC0"/>
                          </a:solidFill>
                          <a:latin typeface="Calibri"/>
                          <a:cs typeface="Calibri"/>
                        </a:rPr>
                        <a:t>С</a:t>
                      </a:r>
                      <a:r>
                        <a:rPr sz="1800" b="1" spc="-100" dirty="0">
                          <a:solidFill>
                            <a:srgbClr val="006E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006EC0"/>
                          </a:solidFill>
                          <a:latin typeface="Calibri"/>
                          <a:cs typeface="Calibri"/>
                        </a:rPr>
                        <a:t>ООО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152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97947">
                <a:tc>
                  <a:txBody>
                    <a:bodyPr/>
                    <a:lstStyle/>
                    <a:p>
                      <a:pPr marL="377825" indent="-287020">
                        <a:lnSpc>
                          <a:spcPct val="100000"/>
                        </a:lnSpc>
                        <a:spcBef>
                          <a:spcPts val="125"/>
                        </a:spcBef>
                        <a:buFont typeface="Microsoft Sans Serif"/>
                        <a:buChar char="•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1800" spc="-15" dirty="0">
                          <a:latin typeface="Calibri"/>
                          <a:cs typeface="Calibri"/>
                        </a:rPr>
                        <a:t>формулируются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деятельностной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  <a:p>
                      <a:pPr marL="377825">
                        <a:lnSpc>
                          <a:spcPct val="100000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форме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усилением</a:t>
                      </a:r>
                      <a:r>
                        <a:rPr sz="18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акцента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на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  <a:p>
                      <a:pPr marL="377825" marR="685800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применение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знаний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и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конкретных </a:t>
                      </a:r>
                      <a:r>
                        <a:rPr sz="1800" spc="-3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умений;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  <a:p>
                      <a:pPr marL="377825" marR="631190" indent="-287020">
                        <a:lnSpc>
                          <a:spcPct val="100000"/>
                        </a:lnSpc>
                        <a:buFont typeface="Microsoft Sans Serif"/>
                        <a:buChar char="•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1800" spc="-15" dirty="0">
                          <a:latin typeface="Calibri"/>
                          <a:cs typeface="Calibri"/>
                        </a:rPr>
                        <a:t>определяют минимум содержания </a:t>
                      </a:r>
                      <a:r>
                        <a:rPr sz="1800" spc="-3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начального</a:t>
                      </a:r>
                      <a:r>
                        <a:rPr sz="18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общего</a:t>
                      </a:r>
                      <a:r>
                        <a:rPr sz="18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образования,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изучение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которого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гарантирует</a:t>
                      </a:r>
                    </a:p>
                    <a:p>
                      <a:pPr marL="377825">
                        <a:lnSpc>
                          <a:spcPct val="100000"/>
                        </a:lnSpc>
                      </a:pPr>
                      <a:r>
                        <a:rPr sz="1800" spc="-15" dirty="0">
                          <a:latin typeface="Calibri"/>
                          <a:cs typeface="Calibri"/>
                        </a:rPr>
                        <a:t>государство,</a:t>
                      </a:r>
                      <a:r>
                        <a:rPr sz="18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построенного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логике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  <a:p>
                      <a:pPr marL="377825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изучения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каждого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учебного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предмета;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  <a:p>
                      <a:pPr marL="377825" marR="303530" indent="-287020">
                        <a:lnSpc>
                          <a:spcPct val="100000"/>
                        </a:lnSpc>
                        <a:buFont typeface="Microsoft Sans Serif"/>
                        <a:buChar char="•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усиливают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акценты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на изучение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явлений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и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процессов современной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России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и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мира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в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целом, современного </a:t>
                      </a:r>
                      <a:r>
                        <a:rPr sz="1800" spc="-3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состояния</a:t>
                      </a:r>
                      <a:r>
                        <a:rPr sz="1800" spc="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науки</a:t>
                      </a:r>
                    </a:p>
                  </a:txBody>
                  <a:tcPr marL="0" marR="0" marT="158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8460" indent="-287020" algn="just">
                        <a:lnSpc>
                          <a:spcPct val="100000"/>
                        </a:lnSpc>
                        <a:spcBef>
                          <a:spcPts val="125"/>
                        </a:spcBef>
                        <a:buFont typeface="Microsoft Sans Serif"/>
                        <a:buChar char="•"/>
                        <a:tabLst>
                          <a:tab pos="379095" algn="l"/>
                        </a:tabLst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освоение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обучающимися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ходе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  <a:p>
                      <a:pPr marL="378460" marR="314325" algn="just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изучения учебного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предмета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научных </a:t>
                      </a:r>
                      <a:r>
                        <a:rPr sz="1800" spc="-3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знаний,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умений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и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способов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действий, </a:t>
                      </a:r>
                      <a:r>
                        <a:rPr sz="1800" spc="-3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специфических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для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соответствующей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предметной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области;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  <a:p>
                      <a:pPr marL="378460" indent="-287020">
                        <a:lnSpc>
                          <a:spcPct val="100000"/>
                        </a:lnSpc>
                        <a:buFont typeface="Microsoft Sans Serif"/>
                        <a:buChar char="•"/>
                        <a:tabLst>
                          <a:tab pos="378460" algn="l"/>
                          <a:tab pos="379095" algn="l"/>
                        </a:tabLst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предпосылки</a:t>
                      </a:r>
                      <a:r>
                        <a:rPr sz="18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научного</a:t>
                      </a:r>
                      <a:r>
                        <a:rPr sz="18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типа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мышления;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  <a:p>
                      <a:pPr marL="378460" marR="608965" indent="-287020">
                        <a:lnSpc>
                          <a:spcPct val="100000"/>
                        </a:lnSpc>
                        <a:buFont typeface="Microsoft Sans Serif"/>
                        <a:buChar char="•"/>
                        <a:tabLst>
                          <a:tab pos="378460" algn="l"/>
                          <a:tab pos="379095" algn="l"/>
                        </a:tabLst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виды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деятельности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по получению 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нового</a:t>
                      </a:r>
                      <a:r>
                        <a:rPr sz="18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знания,</a:t>
                      </a:r>
                      <a:r>
                        <a:rPr sz="18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его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интерпретации, </a:t>
                      </a:r>
                      <a:r>
                        <a:rPr sz="1800" spc="-3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преобразованию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8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применению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в</a:t>
                      </a:r>
                    </a:p>
                    <a:p>
                      <a:pPr marL="378460" marR="464184">
                        <a:lnSpc>
                          <a:spcPct val="100000"/>
                        </a:lnSpc>
                      </a:pPr>
                      <a:r>
                        <a:rPr sz="1800" spc="-15" dirty="0">
                          <a:latin typeface="Calibri"/>
                          <a:cs typeface="Calibri"/>
                        </a:rPr>
                        <a:t>различных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учебных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ситуациях,</a:t>
                      </a:r>
                      <a:r>
                        <a:rPr sz="18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том </a:t>
                      </a:r>
                      <a:r>
                        <a:rPr sz="1800" spc="-3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числе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при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создании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учебных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и 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социальных</a:t>
                      </a:r>
                      <a:r>
                        <a:rPr sz="18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проектов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5D58E7A-D12B-412D-BB48-29DCBD097902}"/>
              </a:ext>
            </a:extLst>
          </p:cNvPr>
          <p:cNvSpPr txBox="1"/>
          <p:nvPr/>
        </p:nvSpPr>
        <p:spPr>
          <a:xfrm>
            <a:off x="2146041" y="905069"/>
            <a:ext cx="70376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spc="-30" dirty="0">
                <a:solidFill>
                  <a:schemeClr val="accent5">
                    <a:lumMod val="75000"/>
                  </a:schemeClr>
                </a:solidFill>
                <a:latin typeface="Bahnschrift Condensed" panose="020B0502040204020203" pitchFamily="34" charset="0"/>
              </a:rPr>
              <a:t>Требования</a:t>
            </a:r>
            <a:r>
              <a:rPr lang="ru-RU" sz="2800" spc="25" dirty="0">
                <a:solidFill>
                  <a:schemeClr val="accent5">
                    <a:lumMod val="75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ru-RU" sz="2800" spc="-5" dirty="0">
                <a:solidFill>
                  <a:schemeClr val="accent5">
                    <a:lumMod val="75000"/>
                  </a:schemeClr>
                </a:solidFill>
                <a:latin typeface="Bahnschrift Condensed" panose="020B0502040204020203" pitchFamily="34" charset="0"/>
              </a:rPr>
              <a:t>к</a:t>
            </a:r>
            <a:r>
              <a:rPr lang="ru-RU" sz="2800" spc="-10" dirty="0">
                <a:solidFill>
                  <a:schemeClr val="accent5">
                    <a:lumMod val="75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ru-RU" sz="2800" spc="-15" dirty="0">
                <a:solidFill>
                  <a:schemeClr val="accent5">
                    <a:lumMod val="75000"/>
                  </a:schemeClr>
                </a:solidFill>
                <a:latin typeface="Bahnschrift Condensed" panose="020B0502040204020203" pitchFamily="34" charset="0"/>
              </a:rPr>
              <a:t>предметным</a:t>
            </a:r>
            <a:r>
              <a:rPr lang="ru-RU" sz="2800" spc="95" dirty="0">
                <a:solidFill>
                  <a:schemeClr val="accent5">
                    <a:lumMod val="75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ru-RU" sz="2800" spc="-45" dirty="0">
                <a:solidFill>
                  <a:schemeClr val="accent5">
                    <a:lumMod val="75000"/>
                  </a:schemeClr>
                </a:solidFill>
                <a:latin typeface="Bahnschrift Condensed" panose="020B0502040204020203" pitchFamily="34" charset="0"/>
              </a:rPr>
              <a:t>результатам</a:t>
            </a:r>
            <a:endParaRPr lang="ru-RU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659BB4C-519F-461C-BFA8-54638852F1EE}"/>
              </a:ext>
            </a:extLst>
          </p:cNvPr>
          <p:cNvSpPr/>
          <p:nvPr/>
        </p:nvSpPr>
        <p:spPr>
          <a:xfrm>
            <a:off x="11353800" y="6199833"/>
            <a:ext cx="483158" cy="47227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30948600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2767</TotalTime>
  <Words>1828</Words>
  <Application>Microsoft Office PowerPoint</Application>
  <PresentationFormat>Широкоэкранный</PresentationFormat>
  <Paragraphs>266</Paragraphs>
  <Slides>18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18</vt:i4>
      </vt:variant>
    </vt:vector>
  </HeadingPairs>
  <TitlesOfParts>
    <vt:vector size="29" baseType="lpstr">
      <vt:lpstr>Arial</vt:lpstr>
      <vt:lpstr>Arial MT</vt:lpstr>
      <vt:lpstr>Bahnschrift Condensed</vt:lpstr>
      <vt:lpstr>Calibri</vt:lpstr>
      <vt:lpstr>Calibri Light</vt:lpstr>
      <vt:lpstr>Microsoft Sans Serif</vt:lpstr>
      <vt:lpstr>Times New Roman</vt:lpstr>
      <vt:lpstr>Wingdings</vt:lpstr>
      <vt:lpstr>Тема Office</vt:lpstr>
      <vt:lpstr>1_Office Theme</vt:lpstr>
      <vt:lpstr>2_Office Theme</vt:lpstr>
      <vt:lpstr>Об особенностях ФГОС НОО и ФГОС ООО 2021 года:  содержание, механизмы реализации, научно-методическое сопровождение</vt:lpstr>
      <vt:lpstr>Введение ФГОС НОО и ФГОС ООО в 2021 году</vt:lpstr>
      <vt:lpstr>Преемственность ФГОС 2010 и ФГОС 2021:  методологическая основа</vt:lpstr>
      <vt:lpstr>Общие положения ФГОС 2021 г.</vt:lpstr>
      <vt:lpstr>Особенности ФГОС НОО и ФГОС ООО  2021 года 1. Механизмы вариативности</vt:lpstr>
      <vt:lpstr>Особенности ФГОС НОО и ФГОС ООО  2021 года</vt:lpstr>
      <vt:lpstr>Требования к личностным результатам :</vt:lpstr>
      <vt:lpstr>Особенности ФГОС НОО и ФГОС ООО  2021 года</vt:lpstr>
      <vt:lpstr>Особенности ФГОС НОО и ФГОС ООО  2021 года</vt:lpstr>
      <vt:lpstr>Особенности ФГОС НОО и ФГОС ООО  2021 года</vt:lpstr>
      <vt:lpstr>Особенности ФГОС НОО и ФГОС ООО  2021 года</vt:lpstr>
      <vt:lpstr>Научно-методическое сопровождение ФГОС 2021</vt:lpstr>
      <vt:lpstr>Научно-методическое сопровождение ФГОС 2021 : конструктор рабочих программ</vt:lpstr>
      <vt:lpstr>Презентация PowerPoint</vt:lpstr>
      <vt:lpstr>Какие учебники использовать в переходный период: 2022-2023 уч. г.?</vt:lpstr>
      <vt:lpstr>Выводы:</vt:lpstr>
      <vt:lpstr>Презентация PowerPoint</vt:lpstr>
      <vt:lpstr>Научно-методическое сопровождение ФГОС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Дом</dc:creator>
  <cp:lastModifiedBy>Наталья .</cp:lastModifiedBy>
  <cp:revision>229</cp:revision>
  <dcterms:created xsi:type="dcterms:W3CDTF">2021-09-28T15:12:15Z</dcterms:created>
  <dcterms:modified xsi:type="dcterms:W3CDTF">2022-04-17T07:33:00Z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423458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